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477" r:id="rId2"/>
    <p:sldId id="261" r:id="rId3"/>
    <p:sldId id="278" r:id="rId4"/>
    <p:sldId id="277" r:id="rId5"/>
    <p:sldId id="425" r:id="rId6"/>
    <p:sldId id="429" r:id="rId7"/>
    <p:sldId id="339" r:id="rId8"/>
    <p:sldId id="483" r:id="rId9"/>
    <p:sldId id="482" r:id="rId10"/>
    <p:sldId id="501" r:id="rId11"/>
    <p:sldId id="484" r:id="rId12"/>
    <p:sldId id="498" r:id="rId13"/>
  </p:sldIdLst>
  <p:sldSz cx="12152313" cy="6832600"/>
  <p:notesSz cx="6858000" cy="9144000"/>
  <p:embeddedFontLst>
    <p:embeddedFont>
      <p:font typeface="Arial Narrow" panose="020B060602020203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Roboto Condensed" panose="02000000000000000000" pitchFamily="2" charset="0"/>
      <p:regular r:id="rId23"/>
      <p:bold r:id="rId24"/>
      <p:italic r:id="rId25"/>
      <p:boldItalic r:id="rId26"/>
    </p:embeddedFont>
    <p:embeddedFont>
      <p:font typeface="Roboto Condensed Light" panose="02000000000000000000" pitchFamily="2" charset="0"/>
      <p:regular r:id="rId27"/>
      <p:italic r:id="rId28"/>
    </p:embeddedFont>
    <p:embeddedFont>
      <p:font typeface="Roboto Light" panose="02000000000000000000" pitchFamily="2" charset="0"/>
      <p:regular r:id="rId29"/>
      <p:italic r:id="rId30"/>
    </p:embeddedFont>
    <p:embeddedFont>
      <p:font typeface="Roboto Thin" pitchFamily="2" charset="0"/>
      <p:regular r:id="rId31"/>
      <p:italic r:id="rId32"/>
    </p:embeddedFont>
  </p:embeddedFontLst>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B0DE"/>
    <a:srgbClr val="FFFFFF"/>
    <a:srgbClr val="71A4FF"/>
    <a:srgbClr val="003087"/>
    <a:srgbClr val="002465"/>
    <a:srgbClr val="4F81BD"/>
    <a:srgbClr val="6699FF"/>
    <a:srgbClr val="0064B9"/>
    <a:srgbClr val="006EB5"/>
    <a:srgbClr val="007BD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202" autoAdjust="0"/>
  </p:normalViewPr>
  <p:slideViewPr>
    <p:cSldViewPr>
      <p:cViewPr varScale="1">
        <p:scale>
          <a:sx n="119" d="100"/>
          <a:sy n="119" d="100"/>
        </p:scale>
        <p:origin x="566" y="91"/>
      </p:cViewPr>
      <p:guideLst>
        <p:guide orient="horz" pos="2152"/>
        <p:guide pos="3828"/>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eg"/><Relationship Id="rId4" Type="http://schemas.openxmlformats.org/officeDocument/2006/relationships/image" Target="../media/image19.jpg"/></Relationships>
</file>

<file path=ppt/diagrams/_rels/data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image" Target="../media/image18.jpg"/><Relationship Id="rId4" Type="http://schemas.openxmlformats.org/officeDocument/2006/relationships/image" Target="../media/image1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106E6-A53B-4E45-A022-27FEB340E647}"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et-EE"/>
        </a:p>
      </dgm:t>
    </dgm:pt>
    <dgm:pt modelId="{5783687B-1FBD-4A83-99E7-F776A8D8BDA1}">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Nõustamine, mentorlus</a:t>
          </a:r>
        </a:p>
      </dgm:t>
    </dgm:pt>
    <dgm:pt modelId="{F5E16386-006A-4C37-B817-51F2CA25DEB6}" type="parTrans" cxnId="{D1464CFF-6269-459A-8D43-1D108C5963F5}">
      <dgm:prSet/>
      <dgm:spPr/>
      <dgm:t>
        <a:bodyPr/>
        <a:lstStyle/>
        <a:p>
          <a:endParaRPr lang="et-EE" sz="1600">
            <a:latin typeface="Roboto Light" panose="02000000000000000000" pitchFamily="2" charset="0"/>
            <a:ea typeface="Roboto Light" panose="02000000000000000000" pitchFamily="2" charset="0"/>
          </a:endParaRPr>
        </a:p>
      </dgm:t>
    </dgm:pt>
    <dgm:pt modelId="{9BAD6BB6-1616-4171-8373-93148FD70324}" type="sibTrans" cxnId="{D1464CFF-6269-459A-8D43-1D108C5963F5}">
      <dgm:prSet/>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Hardcover books"/>
        </a:ext>
      </dgm:extLst>
    </dgm:pt>
    <dgm:pt modelId="{A03D8D6B-F1B6-485E-AFE7-A99E2BE26210}">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Koolitused</a:t>
          </a:r>
        </a:p>
      </dgm:t>
    </dgm:pt>
    <dgm:pt modelId="{7A92C72C-A7EB-449A-AEC1-68A170C8774A}" type="parTrans" cxnId="{29B45BA7-3FC5-4AD2-A744-03FD4B4888B4}">
      <dgm:prSet/>
      <dgm:spPr/>
      <dgm:t>
        <a:bodyPr/>
        <a:lstStyle/>
        <a:p>
          <a:endParaRPr lang="et-EE" sz="1600">
            <a:latin typeface="Roboto Light" panose="02000000000000000000" pitchFamily="2" charset="0"/>
            <a:ea typeface="Roboto Light" panose="02000000000000000000" pitchFamily="2" charset="0"/>
          </a:endParaRPr>
        </a:p>
      </dgm:t>
    </dgm:pt>
    <dgm:pt modelId="{4BDD7044-02B8-44C3-AE90-E080FC7F8E4D}" type="sibTrans" cxnId="{29B45BA7-3FC5-4AD2-A744-03FD4B4888B4}">
      <dgm:prSet/>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People in business attire seated at table in conversation, woman in center of two men"/>
        </a:ext>
      </dgm:extLst>
    </dgm:pt>
    <dgm:pt modelId="{41CEC318-2EE0-4C6C-8161-E3AEB27E0E42}">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Ressursid tegevuste planeerimiseks, elluviimiseks</a:t>
          </a:r>
        </a:p>
      </dgm:t>
    </dgm:pt>
    <dgm:pt modelId="{EE34BCE1-36CD-4C72-AA83-0716755D1EA2}" type="parTrans" cxnId="{7DA12824-0480-4D42-B7C3-0079D804E169}">
      <dgm:prSet/>
      <dgm:spPr/>
      <dgm:t>
        <a:bodyPr/>
        <a:lstStyle/>
        <a:p>
          <a:endParaRPr lang="et-EE" sz="1600">
            <a:latin typeface="Roboto Light" panose="02000000000000000000" pitchFamily="2" charset="0"/>
            <a:ea typeface="Roboto Light" panose="02000000000000000000" pitchFamily="2" charset="0"/>
          </a:endParaRPr>
        </a:p>
      </dgm:t>
    </dgm:pt>
    <dgm:pt modelId="{CC14E074-5736-4DA5-8F0A-DC3A8B424CE1}" type="sibTrans" cxnId="{7DA12824-0480-4D42-B7C3-0079D804E169}">
      <dgm:prSet/>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People in a classroom"/>
        </a:ext>
      </dgm:extLst>
    </dgm:pt>
    <dgm:pt modelId="{71A56D75-0523-42CD-86EA-F3EE69EDCB72}">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Arengupäevad, kogemuste vahetamine</a:t>
          </a:r>
        </a:p>
      </dgm:t>
    </dgm:pt>
    <dgm:pt modelId="{7B8DE0E6-8FF6-43A0-A2A8-ECF2499740D0}" type="parTrans" cxnId="{C4F96510-8E9D-408E-836D-8C0F121E7C2E}">
      <dgm:prSet/>
      <dgm:spPr/>
      <dgm:t>
        <a:bodyPr/>
        <a:lstStyle/>
        <a:p>
          <a:endParaRPr lang="et-EE" sz="1600">
            <a:latin typeface="Roboto Light" panose="02000000000000000000" pitchFamily="2" charset="0"/>
            <a:ea typeface="Roboto Light" panose="02000000000000000000" pitchFamily="2" charset="0"/>
          </a:endParaRPr>
        </a:p>
      </dgm:t>
    </dgm:pt>
    <dgm:pt modelId="{8BB78A54-EF63-4C80-8076-86C2CCD1EAB9}" type="sibTrans" cxnId="{C4F96510-8E9D-408E-836D-8C0F121E7C2E}">
      <dgm:prSet/>
      <dgm:spPr>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A digital balance scale using circles"/>
        </a:ext>
      </dgm:extLst>
    </dgm:pt>
    <dgm:pt modelId="{75E2CEBC-0B8F-4B95-96E9-74B29AE760C6}">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Töömeetodid ja vahendid</a:t>
          </a:r>
        </a:p>
      </dgm:t>
    </dgm:pt>
    <dgm:pt modelId="{C037311A-C682-4FC8-B6F3-96AD03936439}" type="parTrans" cxnId="{7056779C-3B2A-423A-B7A2-1F45E776A717}">
      <dgm:prSet/>
      <dgm:spPr/>
      <dgm:t>
        <a:bodyPr/>
        <a:lstStyle/>
        <a:p>
          <a:endParaRPr lang="et-EE" sz="1600">
            <a:latin typeface="Roboto Light" panose="02000000000000000000" pitchFamily="2" charset="0"/>
            <a:ea typeface="Roboto Light" panose="02000000000000000000" pitchFamily="2" charset="0"/>
          </a:endParaRPr>
        </a:p>
      </dgm:t>
    </dgm:pt>
    <dgm:pt modelId="{7229C380-3154-4685-B2FC-1E2FBEC6D56F}" type="sibTrans" cxnId="{7056779C-3B2A-423A-B7A2-1F45E776A717}">
      <dgm:prSet/>
      <dgm:spPr>
        <a:blipFill>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Person watching empty phone"/>
        </a:ext>
      </dgm:extLst>
    </dgm:pt>
    <dgm:pt modelId="{A2D91847-8E2E-4DC0-B253-BBFF8CDF8718}" type="pres">
      <dgm:prSet presAssocID="{43A106E6-A53B-4E45-A022-27FEB340E647}" presName="Name0" presStyleCnt="0">
        <dgm:presLayoutVars>
          <dgm:chMax val="21"/>
          <dgm:chPref val="21"/>
        </dgm:presLayoutVars>
      </dgm:prSet>
      <dgm:spPr/>
    </dgm:pt>
    <dgm:pt modelId="{ED992FBB-6CE9-480D-947C-9C05975A2830}" type="pres">
      <dgm:prSet presAssocID="{5783687B-1FBD-4A83-99E7-F776A8D8BDA1}" presName="text1" presStyleCnt="0"/>
      <dgm:spPr/>
    </dgm:pt>
    <dgm:pt modelId="{AB19CFFB-B53F-4CF5-96E1-8E7FC3DDB4C4}" type="pres">
      <dgm:prSet presAssocID="{5783687B-1FBD-4A83-99E7-F776A8D8BDA1}" presName="textRepeatNode" presStyleLbl="alignNode1" presStyleIdx="0" presStyleCnt="5">
        <dgm:presLayoutVars>
          <dgm:chMax val="0"/>
          <dgm:chPref val="0"/>
          <dgm:bulletEnabled val="1"/>
        </dgm:presLayoutVars>
      </dgm:prSet>
      <dgm:spPr/>
    </dgm:pt>
    <dgm:pt modelId="{B011C10E-F49B-41C8-90B3-B9EFA603DF6D}" type="pres">
      <dgm:prSet presAssocID="{5783687B-1FBD-4A83-99E7-F776A8D8BDA1}" presName="textaccent1" presStyleCnt="0"/>
      <dgm:spPr/>
    </dgm:pt>
    <dgm:pt modelId="{6AB3534D-B76D-44E7-9AB2-61F6601E2BF7}" type="pres">
      <dgm:prSet presAssocID="{5783687B-1FBD-4A83-99E7-F776A8D8BDA1}" presName="accentRepeatNode" presStyleLbl="solidAlignAcc1" presStyleIdx="0" presStyleCnt="10"/>
      <dgm:spPr/>
    </dgm:pt>
    <dgm:pt modelId="{4D9D12C2-FF27-4915-B201-70655F7F0081}" type="pres">
      <dgm:prSet presAssocID="{9BAD6BB6-1616-4171-8373-93148FD70324}" presName="image1" presStyleCnt="0"/>
      <dgm:spPr/>
    </dgm:pt>
    <dgm:pt modelId="{24436E83-0B49-45B2-B6C5-65E61DE6EA61}" type="pres">
      <dgm:prSet presAssocID="{9BAD6BB6-1616-4171-8373-93148FD70324}" presName="imageRepeatNode" presStyleLbl="alignAcc1" presStyleIdx="0" presStyleCnt="5"/>
      <dgm:spPr/>
    </dgm:pt>
    <dgm:pt modelId="{E615486E-F664-4E42-B056-792386164D53}" type="pres">
      <dgm:prSet presAssocID="{9BAD6BB6-1616-4171-8373-93148FD70324}" presName="imageaccent1" presStyleCnt="0"/>
      <dgm:spPr/>
    </dgm:pt>
    <dgm:pt modelId="{3A399433-4DF8-47FA-B6DC-47A3DC4CC797}" type="pres">
      <dgm:prSet presAssocID="{9BAD6BB6-1616-4171-8373-93148FD70324}" presName="accentRepeatNode" presStyleLbl="solidAlignAcc1" presStyleIdx="1" presStyleCnt="10"/>
      <dgm:spPr/>
    </dgm:pt>
    <dgm:pt modelId="{3C27748A-8B66-4758-A9DE-E40A60424BE7}" type="pres">
      <dgm:prSet presAssocID="{71A56D75-0523-42CD-86EA-F3EE69EDCB72}" presName="text2" presStyleCnt="0"/>
      <dgm:spPr/>
    </dgm:pt>
    <dgm:pt modelId="{4D6B0669-26FA-4275-A9E8-A39411C029E3}" type="pres">
      <dgm:prSet presAssocID="{71A56D75-0523-42CD-86EA-F3EE69EDCB72}" presName="textRepeatNode" presStyleLbl="alignNode1" presStyleIdx="1" presStyleCnt="5" custScaleX="113802">
        <dgm:presLayoutVars>
          <dgm:chMax val="0"/>
          <dgm:chPref val="0"/>
          <dgm:bulletEnabled val="1"/>
        </dgm:presLayoutVars>
      </dgm:prSet>
      <dgm:spPr/>
    </dgm:pt>
    <dgm:pt modelId="{87F0B300-2A4A-42E7-977E-810F213DAE7F}" type="pres">
      <dgm:prSet presAssocID="{71A56D75-0523-42CD-86EA-F3EE69EDCB72}" presName="textaccent2" presStyleCnt="0"/>
      <dgm:spPr/>
    </dgm:pt>
    <dgm:pt modelId="{7AE4C84D-072F-497E-A69A-53AD7D251687}" type="pres">
      <dgm:prSet presAssocID="{71A56D75-0523-42CD-86EA-F3EE69EDCB72}" presName="accentRepeatNode" presStyleLbl="solidAlignAcc1" presStyleIdx="2" presStyleCnt="10"/>
      <dgm:spPr/>
    </dgm:pt>
    <dgm:pt modelId="{FF0B0B90-B8F8-468B-B20C-9ECA9CF7F8C0}" type="pres">
      <dgm:prSet presAssocID="{8BB78A54-EF63-4C80-8076-86C2CCD1EAB9}" presName="image2" presStyleCnt="0"/>
      <dgm:spPr/>
    </dgm:pt>
    <dgm:pt modelId="{5FA40DF7-F507-4663-B84F-8CE6E26604D7}" type="pres">
      <dgm:prSet presAssocID="{8BB78A54-EF63-4C80-8076-86C2CCD1EAB9}" presName="imageRepeatNode" presStyleLbl="alignAcc1" presStyleIdx="1" presStyleCnt="5"/>
      <dgm:spPr/>
    </dgm:pt>
    <dgm:pt modelId="{A74F4C9A-9EDC-4F1E-92E8-76ED8595B701}" type="pres">
      <dgm:prSet presAssocID="{8BB78A54-EF63-4C80-8076-86C2CCD1EAB9}" presName="imageaccent2" presStyleCnt="0"/>
      <dgm:spPr/>
    </dgm:pt>
    <dgm:pt modelId="{F67543B2-4350-4978-940E-B70F25424DED}" type="pres">
      <dgm:prSet presAssocID="{8BB78A54-EF63-4C80-8076-86C2CCD1EAB9}" presName="accentRepeatNode" presStyleLbl="solidAlignAcc1" presStyleIdx="3" presStyleCnt="10"/>
      <dgm:spPr/>
    </dgm:pt>
    <dgm:pt modelId="{EB0EAF5F-48DD-4251-8809-9218C8EEF854}" type="pres">
      <dgm:prSet presAssocID="{A03D8D6B-F1B6-485E-AFE7-A99E2BE26210}" presName="text3" presStyleCnt="0"/>
      <dgm:spPr/>
    </dgm:pt>
    <dgm:pt modelId="{3F256BBD-0A76-49AB-80B0-23CEB2CE40B3}" type="pres">
      <dgm:prSet presAssocID="{A03D8D6B-F1B6-485E-AFE7-A99E2BE26210}" presName="textRepeatNode" presStyleLbl="alignNode1" presStyleIdx="2" presStyleCnt="5">
        <dgm:presLayoutVars>
          <dgm:chMax val="0"/>
          <dgm:chPref val="0"/>
          <dgm:bulletEnabled val="1"/>
        </dgm:presLayoutVars>
      </dgm:prSet>
      <dgm:spPr/>
    </dgm:pt>
    <dgm:pt modelId="{80C0AF26-C9C8-4DC9-A957-E861BE08B13D}" type="pres">
      <dgm:prSet presAssocID="{A03D8D6B-F1B6-485E-AFE7-A99E2BE26210}" presName="textaccent3" presStyleCnt="0"/>
      <dgm:spPr/>
    </dgm:pt>
    <dgm:pt modelId="{06A3005B-2B71-403A-A6E8-56BF276E6D22}" type="pres">
      <dgm:prSet presAssocID="{A03D8D6B-F1B6-485E-AFE7-A99E2BE26210}" presName="accentRepeatNode" presStyleLbl="solidAlignAcc1" presStyleIdx="4" presStyleCnt="10"/>
      <dgm:spPr/>
    </dgm:pt>
    <dgm:pt modelId="{F7A36A4C-86A1-4098-BAD9-C37CBEF5FEB6}" type="pres">
      <dgm:prSet presAssocID="{4BDD7044-02B8-44C3-AE90-E080FC7F8E4D}" presName="image3" presStyleCnt="0"/>
      <dgm:spPr/>
    </dgm:pt>
    <dgm:pt modelId="{C133EFD0-629A-410D-A089-30DFBC1ECC7E}" type="pres">
      <dgm:prSet presAssocID="{4BDD7044-02B8-44C3-AE90-E080FC7F8E4D}" presName="imageRepeatNode" presStyleLbl="alignAcc1" presStyleIdx="2" presStyleCnt="5"/>
      <dgm:spPr/>
    </dgm:pt>
    <dgm:pt modelId="{0BB7E5BD-107A-4947-B6B1-0BE95AFD26B7}" type="pres">
      <dgm:prSet presAssocID="{4BDD7044-02B8-44C3-AE90-E080FC7F8E4D}" presName="imageaccent3" presStyleCnt="0"/>
      <dgm:spPr/>
    </dgm:pt>
    <dgm:pt modelId="{7DAFCACF-54D4-45A6-8B6D-FF948CBB1DE7}" type="pres">
      <dgm:prSet presAssocID="{4BDD7044-02B8-44C3-AE90-E080FC7F8E4D}" presName="accentRepeatNode" presStyleLbl="solidAlignAcc1" presStyleIdx="5" presStyleCnt="10"/>
      <dgm:spPr/>
    </dgm:pt>
    <dgm:pt modelId="{B56BFD69-1EF2-447F-A61C-F40919238CF4}" type="pres">
      <dgm:prSet presAssocID="{75E2CEBC-0B8F-4B95-96E9-74B29AE760C6}" presName="text4" presStyleCnt="0"/>
      <dgm:spPr/>
    </dgm:pt>
    <dgm:pt modelId="{6B23C438-3F9D-48B8-8363-796A91DBD640}" type="pres">
      <dgm:prSet presAssocID="{75E2CEBC-0B8F-4B95-96E9-74B29AE760C6}" presName="textRepeatNode" presStyleLbl="alignNode1" presStyleIdx="3" presStyleCnt="5">
        <dgm:presLayoutVars>
          <dgm:chMax val="0"/>
          <dgm:chPref val="0"/>
          <dgm:bulletEnabled val="1"/>
        </dgm:presLayoutVars>
      </dgm:prSet>
      <dgm:spPr/>
    </dgm:pt>
    <dgm:pt modelId="{2717F35B-62A1-44E7-BD43-9A859899F370}" type="pres">
      <dgm:prSet presAssocID="{75E2CEBC-0B8F-4B95-96E9-74B29AE760C6}" presName="textaccent4" presStyleCnt="0"/>
      <dgm:spPr/>
    </dgm:pt>
    <dgm:pt modelId="{A86C7D38-717C-4C81-8B9A-C99956941A80}" type="pres">
      <dgm:prSet presAssocID="{75E2CEBC-0B8F-4B95-96E9-74B29AE760C6}" presName="accentRepeatNode" presStyleLbl="solidAlignAcc1" presStyleIdx="6" presStyleCnt="10"/>
      <dgm:spPr/>
    </dgm:pt>
    <dgm:pt modelId="{6E51FFAB-0A0E-4FBA-8779-F01C37CB6C16}" type="pres">
      <dgm:prSet presAssocID="{7229C380-3154-4685-B2FC-1E2FBEC6D56F}" presName="image4" presStyleCnt="0"/>
      <dgm:spPr/>
    </dgm:pt>
    <dgm:pt modelId="{0B2C137C-5250-4463-A463-6E076BC56720}" type="pres">
      <dgm:prSet presAssocID="{7229C380-3154-4685-B2FC-1E2FBEC6D56F}" presName="imageRepeatNode" presStyleLbl="alignAcc1" presStyleIdx="3" presStyleCnt="5"/>
      <dgm:spPr/>
    </dgm:pt>
    <dgm:pt modelId="{616760FA-2577-4E54-BDFE-2BDAB2137A8C}" type="pres">
      <dgm:prSet presAssocID="{7229C380-3154-4685-B2FC-1E2FBEC6D56F}" presName="imageaccent4" presStyleCnt="0"/>
      <dgm:spPr/>
    </dgm:pt>
    <dgm:pt modelId="{CF62D85E-804B-4682-A66F-9719B9245A30}" type="pres">
      <dgm:prSet presAssocID="{7229C380-3154-4685-B2FC-1E2FBEC6D56F}" presName="accentRepeatNode" presStyleLbl="solidAlignAcc1" presStyleIdx="7" presStyleCnt="10"/>
      <dgm:spPr/>
    </dgm:pt>
    <dgm:pt modelId="{64765D1A-46C8-44F9-9480-92CABF7FC86A}" type="pres">
      <dgm:prSet presAssocID="{41CEC318-2EE0-4C6C-8161-E3AEB27E0E42}" presName="text5" presStyleCnt="0"/>
      <dgm:spPr/>
    </dgm:pt>
    <dgm:pt modelId="{7C8E1390-378F-486D-86B8-739A0B7C65CB}" type="pres">
      <dgm:prSet presAssocID="{41CEC318-2EE0-4C6C-8161-E3AEB27E0E42}" presName="textRepeatNode" presStyleLbl="alignNode1" presStyleIdx="4" presStyleCnt="5" custScaleX="117837" custLinFactNeighborX="1760" custLinFactNeighborY="2023">
        <dgm:presLayoutVars>
          <dgm:chMax val="0"/>
          <dgm:chPref val="0"/>
          <dgm:bulletEnabled val="1"/>
        </dgm:presLayoutVars>
      </dgm:prSet>
      <dgm:spPr/>
    </dgm:pt>
    <dgm:pt modelId="{2F13594E-0A6F-42CA-9A43-A387A243088F}" type="pres">
      <dgm:prSet presAssocID="{41CEC318-2EE0-4C6C-8161-E3AEB27E0E42}" presName="textaccent5" presStyleCnt="0"/>
      <dgm:spPr/>
    </dgm:pt>
    <dgm:pt modelId="{82659A75-6E29-4879-ABA3-319E10E5FDE9}" type="pres">
      <dgm:prSet presAssocID="{41CEC318-2EE0-4C6C-8161-E3AEB27E0E42}" presName="accentRepeatNode" presStyleLbl="solidAlignAcc1" presStyleIdx="8" presStyleCnt="10"/>
      <dgm:spPr/>
    </dgm:pt>
    <dgm:pt modelId="{ADAFCADE-CAE2-4EE1-8898-BCFF3D024D71}" type="pres">
      <dgm:prSet presAssocID="{CC14E074-5736-4DA5-8F0A-DC3A8B424CE1}" presName="image5" presStyleCnt="0"/>
      <dgm:spPr/>
    </dgm:pt>
    <dgm:pt modelId="{E8FF3033-89DE-4E7E-BAB0-B6BD7521362F}" type="pres">
      <dgm:prSet presAssocID="{CC14E074-5736-4DA5-8F0A-DC3A8B424CE1}" presName="imageRepeatNode" presStyleLbl="alignAcc1" presStyleIdx="4" presStyleCnt="5" custLinFactNeighborX="7451" custLinFactNeighborY="12507"/>
      <dgm:spPr/>
    </dgm:pt>
    <dgm:pt modelId="{39BA4F1F-7594-47DA-8D86-D2E347976104}" type="pres">
      <dgm:prSet presAssocID="{CC14E074-5736-4DA5-8F0A-DC3A8B424CE1}" presName="imageaccent5" presStyleCnt="0"/>
      <dgm:spPr/>
    </dgm:pt>
    <dgm:pt modelId="{C180AB4C-684E-48B6-9CCD-E9FD12966978}" type="pres">
      <dgm:prSet presAssocID="{CC14E074-5736-4DA5-8F0A-DC3A8B424CE1}" presName="accentRepeatNode" presStyleLbl="solidAlignAcc1" presStyleIdx="9" presStyleCnt="10"/>
      <dgm:spPr/>
    </dgm:pt>
  </dgm:ptLst>
  <dgm:cxnLst>
    <dgm:cxn modelId="{24A42B02-A131-487E-A11B-DB154552D98F}" type="presOf" srcId="{9BAD6BB6-1616-4171-8373-93148FD70324}" destId="{24436E83-0B49-45B2-B6C5-65E61DE6EA61}" srcOrd="0" destOrd="0" presId="urn:microsoft.com/office/officeart/2008/layout/HexagonCluster"/>
    <dgm:cxn modelId="{7FCCFC0A-700D-4732-8EB0-E89EA1D8CF89}" type="presOf" srcId="{43A106E6-A53B-4E45-A022-27FEB340E647}" destId="{A2D91847-8E2E-4DC0-B253-BBFF8CDF8718}" srcOrd="0" destOrd="0" presId="urn:microsoft.com/office/officeart/2008/layout/HexagonCluster"/>
    <dgm:cxn modelId="{C4F96510-8E9D-408E-836D-8C0F121E7C2E}" srcId="{43A106E6-A53B-4E45-A022-27FEB340E647}" destId="{71A56D75-0523-42CD-86EA-F3EE69EDCB72}" srcOrd="1" destOrd="0" parTransId="{7B8DE0E6-8FF6-43A0-A2A8-ECF2499740D0}" sibTransId="{8BB78A54-EF63-4C80-8076-86C2CCD1EAB9}"/>
    <dgm:cxn modelId="{C0722E18-B7D6-4C3B-B635-163913D54A8E}" type="presOf" srcId="{7229C380-3154-4685-B2FC-1E2FBEC6D56F}" destId="{0B2C137C-5250-4463-A463-6E076BC56720}" srcOrd="0" destOrd="0" presId="urn:microsoft.com/office/officeart/2008/layout/HexagonCluster"/>
    <dgm:cxn modelId="{77496F19-A3CE-4AB4-BA45-13B781989A6A}" type="presOf" srcId="{75E2CEBC-0B8F-4B95-96E9-74B29AE760C6}" destId="{6B23C438-3F9D-48B8-8363-796A91DBD640}" srcOrd="0" destOrd="0" presId="urn:microsoft.com/office/officeart/2008/layout/HexagonCluster"/>
    <dgm:cxn modelId="{7DA12824-0480-4D42-B7C3-0079D804E169}" srcId="{43A106E6-A53B-4E45-A022-27FEB340E647}" destId="{41CEC318-2EE0-4C6C-8161-E3AEB27E0E42}" srcOrd="4" destOrd="0" parTransId="{EE34BCE1-36CD-4C72-AA83-0716755D1EA2}" sibTransId="{CC14E074-5736-4DA5-8F0A-DC3A8B424CE1}"/>
    <dgm:cxn modelId="{9B20A12F-05CF-4042-B8F8-C5951950FFAE}" type="presOf" srcId="{5783687B-1FBD-4A83-99E7-F776A8D8BDA1}" destId="{AB19CFFB-B53F-4CF5-96E1-8E7FC3DDB4C4}" srcOrd="0" destOrd="0" presId="urn:microsoft.com/office/officeart/2008/layout/HexagonCluster"/>
    <dgm:cxn modelId="{3D79CB2F-14E0-409B-BCE4-77FDB5752717}" type="presOf" srcId="{8BB78A54-EF63-4C80-8076-86C2CCD1EAB9}" destId="{5FA40DF7-F507-4663-B84F-8CE6E26604D7}" srcOrd="0" destOrd="0" presId="urn:microsoft.com/office/officeart/2008/layout/HexagonCluster"/>
    <dgm:cxn modelId="{B9DEE932-C15B-479A-86B0-8DB2A75A24D7}" type="presOf" srcId="{A03D8D6B-F1B6-485E-AFE7-A99E2BE26210}" destId="{3F256BBD-0A76-49AB-80B0-23CEB2CE40B3}" srcOrd="0" destOrd="0" presId="urn:microsoft.com/office/officeart/2008/layout/HexagonCluster"/>
    <dgm:cxn modelId="{8F61A83B-9D8E-4109-8281-82A045BDAA8D}" type="presOf" srcId="{4BDD7044-02B8-44C3-AE90-E080FC7F8E4D}" destId="{C133EFD0-629A-410D-A089-30DFBC1ECC7E}" srcOrd="0" destOrd="0" presId="urn:microsoft.com/office/officeart/2008/layout/HexagonCluster"/>
    <dgm:cxn modelId="{84B81460-71E9-4819-A906-E2B8D4315B77}" type="presOf" srcId="{CC14E074-5736-4DA5-8F0A-DC3A8B424CE1}" destId="{E8FF3033-89DE-4E7E-BAB0-B6BD7521362F}" srcOrd="0" destOrd="0" presId="urn:microsoft.com/office/officeart/2008/layout/HexagonCluster"/>
    <dgm:cxn modelId="{7056779C-3B2A-423A-B7A2-1F45E776A717}" srcId="{43A106E6-A53B-4E45-A022-27FEB340E647}" destId="{75E2CEBC-0B8F-4B95-96E9-74B29AE760C6}" srcOrd="3" destOrd="0" parTransId="{C037311A-C682-4FC8-B6F3-96AD03936439}" sibTransId="{7229C380-3154-4685-B2FC-1E2FBEC6D56F}"/>
    <dgm:cxn modelId="{29B45BA7-3FC5-4AD2-A744-03FD4B4888B4}" srcId="{43A106E6-A53B-4E45-A022-27FEB340E647}" destId="{A03D8D6B-F1B6-485E-AFE7-A99E2BE26210}" srcOrd="2" destOrd="0" parTransId="{7A92C72C-A7EB-449A-AEC1-68A170C8774A}" sibTransId="{4BDD7044-02B8-44C3-AE90-E080FC7F8E4D}"/>
    <dgm:cxn modelId="{472449B6-6F60-468D-B0DC-7BD66E547A7D}" type="presOf" srcId="{41CEC318-2EE0-4C6C-8161-E3AEB27E0E42}" destId="{7C8E1390-378F-486D-86B8-739A0B7C65CB}" srcOrd="0" destOrd="0" presId="urn:microsoft.com/office/officeart/2008/layout/HexagonCluster"/>
    <dgm:cxn modelId="{FCAC0FC2-F5EF-4F4E-A187-3F3ED56F10B9}" type="presOf" srcId="{71A56D75-0523-42CD-86EA-F3EE69EDCB72}" destId="{4D6B0669-26FA-4275-A9E8-A39411C029E3}" srcOrd="0" destOrd="0" presId="urn:microsoft.com/office/officeart/2008/layout/HexagonCluster"/>
    <dgm:cxn modelId="{D1464CFF-6269-459A-8D43-1D108C5963F5}" srcId="{43A106E6-A53B-4E45-A022-27FEB340E647}" destId="{5783687B-1FBD-4A83-99E7-F776A8D8BDA1}" srcOrd="0" destOrd="0" parTransId="{F5E16386-006A-4C37-B817-51F2CA25DEB6}" sibTransId="{9BAD6BB6-1616-4171-8373-93148FD70324}"/>
    <dgm:cxn modelId="{D9E44C83-911B-4BEF-91DD-75322B527F47}" type="presParOf" srcId="{A2D91847-8E2E-4DC0-B253-BBFF8CDF8718}" destId="{ED992FBB-6CE9-480D-947C-9C05975A2830}" srcOrd="0" destOrd="0" presId="urn:microsoft.com/office/officeart/2008/layout/HexagonCluster"/>
    <dgm:cxn modelId="{CB13E2C9-54A1-4A92-A9C8-8E176D6C5B9B}" type="presParOf" srcId="{ED992FBB-6CE9-480D-947C-9C05975A2830}" destId="{AB19CFFB-B53F-4CF5-96E1-8E7FC3DDB4C4}" srcOrd="0" destOrd="0" presId="urn:microsoft.com/office/officeart/2008/layout/HexagonCluster"/>
    <dgm:cxn modelId="{64FEEB8E-0C2E-410E-BF33-774E3DFC882A}" type="presParOf" srcId="{A2D91847-8E2E-4DC0-B253-BBFF8CDF8718}" destId="{B011C10E-F49B-41C8-90B3-B9EFA603DF6D}" srcOrd="1" destOrd="0" presId="urn:microsoft.com/office/officeart/2008/layout/HexagonCluster"/>
    <dgm:cxn modelId="{06BD54EA-BEB7-43C1-B48F-53578F241787}" type="presParOf" srcId="{B011C10E-F49B-41C8-90B3-B9EFA603DF6D}" destId="{6AB3534D-B76D-44E7-9AB2-61F6601E2BF7}" srcOrd="0" destOrd="0" presId="urn:microsoft.com/office/officeart/2008/layout/HexagonCluster"/>
    <dgm:cxn modelId="{51BDCBEC-9995-4D8A-8F38-7973811CE16C}" type="presParOf" srcId="{A2D91847-8E2E-4DC0-B253-BBFF8CDF8718}" destId="{4D9D12C2-FF27-4915-B201-70655F7F0081}" srcOrd="2" destOrd="0" presId="urn:microsoft.com/office/officeart/2008/layout/HexagonCluster"/>
    <dgm:cxn modelId="{7105A93F-7D13-4DBD-993D-CE39ECF8D21B}" type="presParOf" srcId="{4D9D12C2-FF27-4915-B201-70655F7F0081}" destId="{24436E83-0B49-45B2-B6C5-65E61DE6EA61}" srcOrd="0" destOrd="0" presId="urn:microsoft.com/office/officeart/2008/layout/HexagonCluster"/>
    <dgm:cxn modelId="{B994F978-82B5-4F31-BF9C-98B9370DC3D4}" type="presParOf" srcId="{A2D91847-8E2E-4DC0-B253-BBFF8CDF8718}" destId="{E615486E-F664-4E42-B056-792386164D53}" srcOrd="3" destOrd="0" presId="urn:microsoft.com/office/officeart/2008/layout/HexagonCluster"/>
    <dgm:cxn modelId="{AA210894-480E-457C-8A23-DDC9AF65D834}" type="presParOf" srcId="{E615486E-F664-4E42-B056-792386164D53}" destId="{3A399433-4DF8-47FA-B6DC-47A3DC4CC797}" srcOrd="0" destOrd="0" presId="urn:microsoft.com/office/officeart/2008/layout/HexagonCluster"/>
    <dgm:cxn modelId="{1CED90EE-F93F-43FC-8BA3-1146F1A42746}" type="presParOf" srcId="{A2D91847-8E2E-4DC0-B253-BBFF8CDF8718}" destId="{3C27748A-8B66-4758-A9DE-E40A60424BE7}" srcOrd="4" destOrd="0" presId="urn:microsoft.com/office/officeart/2008/layout/HexagonCluster"/>
    <dgm:cxn modelId="{CE3F1566-55DF-4D3B-9D64-54493D098F0D}" type="presParOf" srcId="{3C27748A-8B66-4758-A9DE-E40A60424BE7}" destId="{4D6B0669-26FA-4275-A9E8-A39411C029E3}" srcOrd="0" destOrd="0" presId="urn:microsoft.com/office/officeart/2008/layout/HexagonCluster"/>
    <dgm:cxn modelId="{D69750F4-D170-4E7D-898D-A6B9AB560D09}" type="presParOf" srcId="{A2D91847-8E2E-4DC0-B253-BBFF8CDF8718}" destId="{87F0B300-2A4A-42E7-977E-810F213DAE7F}" srcOrd="5" destOrd="0" presId="urn:microsoft.com/office/officeart/2008/layout/HexagonCluster"/>
    <dgm:cxn modelId="{37400D80-67FE-487D-9A15-18EF1D5518A3}" type="presParOf" srcId="{87F0B300-2A4A-42E7-977E-810F213DAE7F}" destId="{7AE4C84D-072F-497E-A69A-53AD7D251687}" srcOrd="0" destOrd="0" presId="urn:microsoft.com/office/officeart/2008/layout/HexagonCluster"/>
    <dgm:cxn modelId="{95F59515-9B83-4604-94B0-96E09C0530C1}" type="presParOf" srcId="{A2D91847-8E2E-4DC0-B253-BBFF8CDF8718}" destId="{FF0B0B90-B8F8-468B-B20C-9ECA9CF7F8C0}" srcOrd="6" destOrd="0" presId="urn:microsoft.com/office/officeart/2008/layout/HexagonCluster"/>
    <dgm:cxn modelId="{1F67255F-56C1-4DA4-8331-F2E50554C26C}" type="presParOf" srcId="{FF0B0B90-B8F8-468B-B20C-9ECA9CF7F8C0}" destId="{5FA40DF7-F507-4663-B84F-8CE6E26604D7}" srcOrd="0" destOrd="0" presId="urn:microsoft.com/office/officeart/2008/layout/HexagonCluster"/>
    <dgm:cxn modelId="{87F02641-AFC9-4135-819B-BE81243FB2DC}" type="presParOf" srcId="{A2D91847-8E2E-4DC0-B253-BBFF8CDF8718}" destId="{A74F4C9A-9EDC-4F1E-92E8-76ED8595B701}" srcOrd="7" destOrd="0" presId="urn:microsoft.com/office/officeart/2008/layout/HexagonCluster"/>
    <dgm:cxn modelId="{E3AEC90A-7A63-4E6D-A729-154D9B04CAC6}" type="presParOf" srcId="{A74F4C9A-9EDC-4F1E-92E8-76ED8595B701}" destId="{F67543B2-4350-4978-940E-B70F25424DED}" srcOrd="0" destOrd="0" presId="urn:microsoft.com/office/officeart/2008/layout/HexagonCluster"/>
    <dgm:cxn modelId="{A2A33211-8540-4DC0-ACAD-39704FF222DD}" type="presParOf" srcId="{A2D91847-8E2E-4DC0-B253-BBFF8CDF8718}" destId="{EB0EAF5F-48DD-4251-8809-9218C8EEF854}" srcOrd="8" destOrd="0" presId="urn:microsoft.com/office/officeart/2008/layout/HexagonCluster"/>
    <dgm:cxn modelId="{E6B6B35C-7566-4442-8C7A-C47402853642}" type="presParOf" srcId="{EB0EAF5F-48DD-4251-8809-9218C8EEF854}" destId="{3F256BBD-0A76-49AB-80B0-23CEB2CE40B3}" srcOrd="0" destOrd="0" presId="urn:microsoft.com/office/officeart/2008/layout/HexagonCluster"/>
    <dgm:cxn modelId="{9160728A-072E-416B-AFA4-580DDEF4E79F}" type="presParOf" srcId="{A2D91847-8E2E-4DC0-B253-BBFF8CDF8718}" destId="{80C0AF26-C9C8-4DC9-A957-E861BE08B13D}" srcOrd="9" destOrd="0" presId="urn:microsoft.com/office/officeart/2008/layout/HexagonCluster"/>
    <dgm:cxn modelId="{50D4C75E-92FE-4CD0-9ED1-D1E5B9009CA3}" type="presParOf" srcId="{80C0AF26-C9C8-4DC9-A957-E861BE08B13D}" destId="{06A3005B-2B71-403A-A6E8-56BF276E6D22}" srcOrd="0" destOrd="0" presId="urn:microsoft.com/office/officeart/2008/layout/HexagonCluster"/>
    <dgm:cxn modelId="{8D9CB88F-EC32-4F6B-806C-CCD454946A37}" type="presParOf" srcId="{A2D91847-8E2E-4DC0-B253-BBFF8CDF8718}" destId="{F7A36A4C-86A1-4098-BAD9-C37CBEF5FEB6}" srcOrd="10" destOrd="0" presId="urn:microsoft.com/office/officeart/2008/layout/HexagonCluster"/>
    <dgm:cxn modelId="{ED0CD28F-6A0F-43DF-A565-CBDECD1D4A20}" type="presParOf" srcId="{F7A36A4C-86A1-4098-BAD9-C37CBEF5FEB6}" destId="{C133EFD0-629A-410D-A089-30DFBC1ECC7E}" srcOrd="0" destOrd="0" presId="urn:microsoft.com/office/officeart/2008/layout/HexagonCluster"/>
    <dgm:cxn modelId="{FE2559B2-4FD0-4D47-968A-D61D7543A11F}" type="presParOf" srcId="{A2D91847-8E2E-4DC0-B253-BBFF8CDF8718}" destId="{0BB7E5BD-107A-4947-B6B1-0BE95AFD26B7}" srcOrd="11" destOrd="0" presId="urn:microsoft.com/office/officeart/2008/layout/HexagonCluster"/>
    <dgm:cxn modelId="{A8FAF95F-AF1F-4875-8410-4A2AF4C1AA87}" type="presParOf" srcId="{0BB7E5BD-107A-4947-B6B1-0BE95AFD26B7}" destId="{7DAFCACF-54D4-45A6-8B6D-FF948CBB1DE7}" srcOrd="0" destOrd="0" presId="urn:microsoft.com/office/officeart/2008/layout/HexagonCluster"/>
    <dgm:cxn modelId="{CAE36940-7F66-4221-8B2D-75080B7B30CC}" type="presParOf" srcId="{A2D91847-8E2E-4DC0-B253-BBFF8CDF8718}" destId="{B56BFD69-1EF2-447F-A61C-F40919238CF4}" srcOrd="12" destOrd="0" presId="urn:microsoft.com/office/officeart/2008/layout/HexagonCluster"/>
    <dgm:cxn modelId="{48CE4F7C-7991-41DA-A916-E9F605109976}" type="presParOf" srcId="{B56BFD69-1EF2-447F-A61C-F40919238CF4}" destId="{6B23C438-3F9D-48B8-8363-796A91DBD640}" srcOrd="0" destOrd="0" presId="urn:microsoft.com/office/officeart/2008/layout/HexagonCluster"/>
    <dgm:cxn modelId="{EE8CB310-B059-4C28-92FE-E6D7BD78B92B}" type="presParOf" srcId="{A2D91847-8E2E-4DC0-B253-BBFF8CDF8718}" destId="{2717F35B-62A1-44E7-BD43-9A859899F370}" srcOrd="13" destOrd="0" presId="urn:microsoft.com/office/officeart/2008/layout/HexagonCluster"/>
    <dgm:cxn modelId="{AFC7FBFB-777C-4567-9BA9-9F3A2FB537FB}" type="presParOf" srcId="{2717F35B-62A1-44E7-BD43-9A859899F370}" destId="{A86C7D38-717C-4C81-8B9A-C99956941A80}" srcOrd="0" destOrd="0" presId="urn:microsoft.com/office/officeart/2008/layout/HexagonCluster"/>
    <dgm:cxn modelId="{72AD427E-7CCA-41D2-939F-61B0036525B1}" type="presParOf" srcId="{A2D91847-8E2E-4DC0-B253-BBFF8CDF8718}" destId="{6E51FFAB-0A0E-4FBA-8779-F01C37CB6C16}" srcOrd="14" destOrd="0" presId="urn:microsoft.com/office/officeart/2008/layout/HexagonCluster"/>
    <dgm:cxn modelId="{43A26A8C-3EDD-4AD3-9951-0D3D49898590}" type="presParOf" srcId="{6E51FFAB-0A0E-4FBA-8779-F01C37CB6C16}" destId="{0B2C137C-5250-4463-A463-6E076BC56720}" srcOrd="0" destOrd="0" presId="urn:microsoft.com/office/officeart/2008/layout/HexagonCluster"/>
    <dgm:cxn modelId="{ECBA12E0-8883-4D5A-8AE6-302333AF2588}" type="presParOf" srcId="{A2D91847-8E2E-4DC0-B253-BBFF8CDF8718}" destId="{616760FA-2577-4E54-BDFE-2BDAB2137A8C}" srcOrd="15" destOrd="0" presId="urn:microsoft.com/office/officeart/2008/layout/HexagonCluster"/>
    <dgm:cxn modelId="{A1DAE47D-3ED9-43D7-B7B5-B9F73E2E496C}" type="presParOf" srcId="{616760FA-2577-4E54-BDFE-2BDAB2137A8C}" destId="{CF62D85E-804B-4682-A66F-9719B9245A30}" srcOrd="0" destOrd="0" presId="urn:microsoft.com/office/officeart/2008/layout/HexagonCluster"/>
    <dgm:cxn modelId="{9D4D5374-DFFE-4491-957F-F8CDAA6B65F2}" type="presParOf" srcId="{A2D91847-8E2E-4DC0-B253-BBFF8CDF8718}" destId="{64765D1A-46C8-44F9-9480-92CABF7FC86A}" srcOrd="16" destOrd="0" presId="urn:microsoft.com/office/officeart/2008/layout/HexagonCluster"/>
    <dgm:cxn modelId="{E68DBBCC-860D-4C81-9EB1-CB563D3E8F98}" type="presParOf" srcId="{64765D1A-46C8-44F9-9480-92CABF7FC86A}" destId="{7C8E1390-378F-486D-86B8-739A0B7C65CB}" srcOrd="0" destOrd="0" presId="urn:microsoft.com/office/officeart/2008/layout/HexagonCluster"/>
    <dgm:cxn modelId="{F492B58E-F0D5-44A6-A5DF-2C0651026ACC}" type="presParOf" srcId="{A2D91847-8E2E-4DC0-B253-BBFF8CDF8718}" destId="{2F13594E-0A6F-42CA-9A43-A387A243088F}" srcOrd="17" destOrd="0" presId="urn:microsoft.com/office/officeart/2008/layout/HexagonCluster"/>
    <dgm:cxn modelId="{08098E2C-49ED-4E88-89BB-A3C99697A56F}" type="presParOf" srcId="{2F13594E-0A6F-42CA-9A43-A387A243088F}" destId="{82659A75-6E29-4879-ABA3-319E10E5FDE9}" srcOrd="0" destOrd="0" presId="urn:microsoft.com/office/officeart/2008/layout/HexagonCluster"/>
    <dgm:cxn modelId="{EC45600B-27CD-4FC4-B9CA-EC9B216D8A23}" type="presParOf" srcId="{A2D91847-8E2E-4DC0-B253-BBFF8CDF8718}" destId="{ADAFCADE-CAE2-4EE1-8898-BCFF3D024D71}" srcOrd="18" destOrd="0" presId="urn:microsoft.com/office/officeart/2008/layout/HexagonCluster"/>
    <dgm:cxn modelId="{2416D3EB-75F4-4948-ABD5-875668324722}" type="presParOf" srcId="{ADAFCADE-CAE2-4EE1-8898-BCFF3D024D71}" destId="{E8FF3033-89DE-4E7E-BAB0-B6BD7521362F}" srcOrd="0" destOrd="0" presId="urn:microsoft.com/office/officeart/2008/layout/HexagonCluster"/>
    <dgm:cxn modelId="{35E06E38-D074-4622-AD1B-582E83409634}" type="presParOf" srcId="{A2D91847-8E2E-4DC0-B253-BBFF8CDF8718}" destId="{39BA4F1F-7594-47DA-8D86-D2E347976104}" srcOrd="19" destOrd="0" presId="urn:microsoft.com/office/officeart/2008/layout/HexagonCluster"/>
    <dgm:cxn modelId="{1A3C4E33-CF64-473D-95D6-ABFBFB91A33E}" type="presParOf" srcId="{39BA4F1F-7594-47DA-8D86-D2E347976104}" destId="{C180AB4C-684E-48B6-9CCD-E9FD12966978}" srcOrd="0" destOrd="0" presId="urn:microsoft.com/office/officeart/2008/layout/Hexagon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A106E6-A53B-4E45-A022-27FEB340E647}"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et-EE"/>
        </a:p>
      </dgm:t>
    </dgm:pt>
    <dgm:pt modelId="{A03D8D6B-F1B6-485E-AFE7-A99E2BE26210}">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Arusaam</a:t>
          </a:r>
        </a:p>
        <a:p>
          <a:r>
            <a:rPr lang="et-EE" sz="1500" dirty="0">
              <a:latin typeface="Roboto Light" panose="02000000000000000000" pitchFamily="2" charset="0"/>
              <a:ea typeface="Roboto Light" panose="02000000000000000000" pitchFamily="2" charset="0"/>
            </a:rPr>
            <a:t>rollist turvalisuse </a:t>
          </a:r>
        </a:p>
        <a:p>
          <a:r>
            <a:rPr lang="et-EE" sz="1500" dirty="0">
              <a:latin typeface="Roboto Light" panose="02000000000000000000" pitchFamily="2" charset="0"/>
              <a:ea typeface="Roboto Light" panose="02000000000000000000" pitchFamily="2" charset="0"/>
            </a:rPr>
            <a:t>kujundajana</a:t>
          </a:r>
        </a:p>
        <a:p>
          <a:endParaRPr lang="et-EE" sz="1500" dirty="0">
            <a:latin typeface="Roboto Light" panose="02000000000000000000" pitchFamily="2" charset="0"/>
            <a:ea typeface="Roboto Light" panose="02000000000000000000" pitchFamily="2" charset="0"/>
          </a:endParaRPr>
        </a:p>
      </dgm:t>
    </dgm:pt>
    <dgm:pt modelId="{7A92C72C-A7EB-449A-AEC1-68A170C8774A}" type="parTrans" cxnId="{29B45BA7-3FC5-4AD2-A744-03FD4B4888B4}">
      <dgm:prSet/>
      <dgm:spPr/>
      <dgm:t>
        <a:bodyPr/>
        <a:lstStyle/>
        <a:p>
          <a:endParaRPr lang="et-EE" sz="1600">
            <a:latin typeface="Roboto Light" panose="02000000000000000000" pitchFamily="2" charset="0"/>
            <a:ea typeface="Roboto Light" panose="02000000000000000000" pitchFamily="2" charset="0"/>
          </a:endParaRPr>
        </a:p>
      </dgm:t>
    </dgm:pt>
    <dgm:pt modelId="{4BDD7044-02B8-44C3-AE90-E080FC7F8E4D}" type="sibTrans" cxnId="{29B45BA7-3FC5-4AD2-A744-03FD4B4888B4}">
      <dgm:prSet/>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Paper people pyramid"/>
        </a:ext>
      </dgm:extLst>
    </dgm:pt>
    <dgm:pt modelId="{41CEC318-2EE0-4C6C-8161-E3AEB27E0E42}">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Tõsiste käitumis-probleemidega lapsed </a:t>
          </a:r>
        </a:p>
      </dgm:t>
    </dgm:pt>
    <dgm:pt modelId="{EE34BCE1-36CD-4C72-AA83-0716755D1EA2}" type="parTrans" cxnId="{7DA12824-0480-4D42-B7C3-0079D804E169}">
      <dgm:prSet/>
      <dgm:spPr/>
      <dgm:t>
        <a:bodyPr/>
        <a:lstStyle/>
        <a:p>
          <a:endParaRPr lang="et-EE" sz="1600">
            <a:latin typeface="Roboto Light" panose="02000000000000000000" pitchFamily="2" charset="0"/>
            <a:ea typeface="Roboto Light" panose="02000000000000000000" pitchFamily="2" charset="0"/>
          </a:endParaRPr>
        </a:p>
      </dgm:t>
    </dgm:pt>
    <dgm:pt modelId="{CC14E074-5736-4DA5-8F0A-DC3A8B424CE1}" type="sibTrans" cxnId="{7DA12824-0480-4D42-B7C3-0079D804E169}">
      <dgm:prSet/>
      <dgm:spPr>
        <a:blipFill>
          <a:blip xmlns:r="http://schemas.openxmlformats.org/officeDocument/2006/relationships" r:embed="rId2"/>
          <a:srcRect/>
          <a:stretch>
            <a:fillRect l="-14000" r="-14000"/>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Young boy looking out the window"/>
        </a:ext>
      </dgm:extLst>
    </dgm:pt>
    <dgm:pt modelId="{71A56D75-0523-42CD-86EA-F3EE69EDCB72}">
      <dgm:prSet phldrT="[Text]" custT="1"/>
      <dgm:spPr>
        <a:solidFill>
          <a:srgbClr val="002060"/>
        </a:solidFill>
      </dgm:spPr>
      <dgm:t>
        <a:bodyPr/>
        <a:lstStyle/>
        <a:p>
          <a:r>
            <a:rPr lang="et-EE" altLang="et-EE" sz="1500" b="0" dirty="0">
              <a:latin typeface="Roboto Light" panose="02000000000000000000" pitchFamily="2" charset="0"/>
              <a:ea typeface="Roboto Light" panose="02000000000000000000" pitchFamily="2" charset="0"/>
              <a:cs typeface="Arial" panose="020B0604020202020204" pitchFamily="34" charset="0"/>
            </a:rPr>
            <a:t>Arusaam turvalisuse valdkonnast on erinev</a:t>
          </a:r>
          <a:endParaRPr lang="et-EE" sz="1500" b="0" dirty="0">
            <a:latin typeface="Roboto Light" panose="02000000000000000000" pitchFamily="2" charset="0"/>
            <a:ea typeface="Roboto Light" panose="02000000000000000000" pitchFamily="2" charset="0"/>
          </a:endParaRPr>
        </a:p>
      </dgm:t>
    </dgm:pt>
    <dgm:pt modelId="{7B8DE0E6-8FF6-43A0-A2A8-ECF2499740D0}" type="parTrans" cxnId="{C4F96510-8E9D-408E-836D-8C0F121E7C2E}">
      <dgm:prSet/>
      <dgm:spPr/>
      <dgm:t>
        <a:bodyPr/>
        <a:lstStyle/>
        <a:p>
          <a:endParaRPr lang="et-EE" sz="1600">
            <a:latin typeface="Roboto Light" panose="02000000000000000000" pitchFamily="2" charset="0"/>
            <a:ea typeface="Roboto Light" panose="02000000000000000000" pitchFamily="2" charset="0"/>
          </a:endParaRPr>
        </a:p>
      </dgm:t>
    </dgm:pt>
    <dgm:pt modelId="{8BB78A54-EF63-4C80-8076-86C2CCD1EAB9}" type="sibTrans" cxnId="{C4F96510-8E9D-408E-836D-8C0F121E7C2E}">
      <dgm:prSet/>
      <dgm:spPr>
        <a:blipFill>
          <a:blip xmlns:r="http://schemas.openxmlformats.org/officeDocument/2006/relationships" r:embed="rId3"/>
          <a:srcRect/>
          <a:stretch>
            <a:fillRect l="-26000" r="-26000"/>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CCTV camera"/>
        </a:ext>
      </dgm:extLst>
    </dgm:pt>
    <dgm:pt modelId="{75E2CEBC-0B8F-4B95-96E9-74B29AE760C6}">
      <dgm:prSet phldrT="[Text]" custT="1"/>
      <dgm:spPr>
        <a:solidFill>
          <a:srgbClr val="002060"/>
        </a:solidFill>
      </dgm:spPr>
      <dgm:t>
        <a:bodyPr/>
        <a:lstStyle/>
        <a:p>
          <a:r>
            <a:rPr lang="et-EE" sz="1500" dirty="0">
              <a:latin typeface="Roboto Light" panose="02000000000000000000" pitchFamily="2" charset="0"/>
              <a:ea typeface="Roboto Light" panose="02000000000000000000" pitchFamily="2" charset="0"/>
            </a:rPr>
            <a:t>Tõendus- ja mõjupõhisus ennetuses</a:t>
          </a:r>
        </a:p>
      </dgm:t>
    </dgm:pt>
    <dgm:pt modelId="{C037311A-C682-4FC8-B6F3-96AD03936439}" type="parTrans" cxnId="{7056779C-3B2A-423A-B7A2-1F45E776A717}">
      <dgm:prSet/>
      <dgm:spPr/>
      <dgm:t>
        <a:bodyPr/>
        <a:lstStyle/>
        <a:p>
          <a:endParaRPr lang="et-EE" sz="1600">
            <a:latin typeface="Roboto Light" panose="02000000000000000000" pitchFamily="2" charset="0"/>
            <a:ea typeface="Roboto Light" panose="02000000000000000000" pitchFamily="2" charset="0"/>
          </a:endParaRPr>
        </a:p>
      </dgm:t>
    </dgm:pt>
    <dgm:pt modelId="{7229C380-3154-4685-B2FC-1E2FBEC6D56F}" type="sibTrans" cxnId="{7056779C-3B2A-423A-B7A2-1F45E776A717}">
      <dgm:prSet/>
      <dgm:spPr>
        <a:blipFill>
          <a:blip xmlns:r="http://schemas.openxmlformats.org/officeDocument/2006/relationships" r:embed="rId4"/>
          <a:srcRect/>
          <a:stretch>
            <a:fillRect l="-14000" r="-14000"/>
          </a:stretch>
        </a:blipFill>
      </dgm:spPr>
      <dgm:t>
        <a:bodyPr/>
        <a:lstStyle/>
        <a:p>
          <a:endParaRPr lang="et-EE" sz="1500">
            <a:latin typeface="Roboto Light" panose="02000000000000000000" pitchFamily="2" charset="0"/>
            <a:ea typeface="Roboto Light" panose="02000000000000000000" pitchFamily="2" charset="0"/>
          </a:endParaRPr>
        </a:p>
      </dgm:t>
      <dgm:extLst>
        <a:ext uri="{E40237B7-FDA0-4F09-8148-C483321AD2D9}">
          <dgm14:cNvPr xmlns:dgm14="http://schemas.microsoft.com/office/drawing/2010/diagram" id="0" name="" descr="Patterns made with led lights"/>
        </a:ext>
      </dgm:extLst>
    </dgm:pt>
    <dgm:pt modelId="{A2D91847-8E2E-4DC0-B253-BBFF8CDF8718}" type="pres">
      <dgm:prSet presAssocID="{43A106E6-A53B-4E45-A022-27FEB340E647}" presName="Name0" presStyleCnt="0">
        <dgm:presLayoutVars>
          <dgm:chMax val="21"/>
          <dgm:chPref val="21"/>
        </dgm:presLayoutVars>
      </dgm:prSet>
      <dgm:spPr/>
    </dgm:pt>
    <dgm:pt modelId="{69E3B259-8E05-46C6-98E8-22F00C01C383}" type="pres">
      <dgm:prSet presAssocID="{71A56D75-0523-42CD-86EA-F3EE69EDCB72}" presName="text1" presStyleCnt="0"/>
      <dgm:spPr/>
    </dgm:pt>
    <dgm:pt modelId="{4D6B0669-26FA-4275-A9E8-A39411C029E3}" type="pres">
      <dgm:prSet presAssocID="{71A56D75-0523-42CD-86EA-F3EE69EDCB72}" presName="textRepeatNode" presStyleLbl="alignNode1" presStyleIdx="0" presStyleCnt="4">
        <dgm:presLayoutVars>
          <dgm:chMax val="0"/>
          <dgm:chPref val="0"/>
          <dgm:bulletEnabled val="1"/>
        </dgm:presLayoutVars>
      </dgm:prSet>
      <dgm:spPr/>
    </dgm:pt>
    <dgm:pt modelId="{083F23E3-167C-4D05-B4DA-B339FAE05873}" type="pres">
      <dgm:prSet presAssocID="{71A56D75-0523-42CD-86EA-F3EE69EDCB72}" presName="textaccent1" presStyleCnt="0"/>
      <dgm:spPr/>
    </dgm:pt>
    <dgm:pt modelId="{7AE4C84D-072F-497E-A69A-53AD7D251687}" type="pres">
      <dgm:prSet presAssocID="{71A56D75-0523-42CD-86EA-F3EE69EDCB72}" presName="accentRepeatNode" presStyleLbl="solidAlignAcc1" presStyleIdx="0" presStyleCnt="8"/>
      <dgm:spPr/>
    </dgm:pt>
    <dgm:pt modelId="{CC68BF68-F1AC-474F-8088-0339F1A43F91}" type="pres">
      <dgm:prSet presAssocID="{8BB78A54-EF63-4C80-8076-86C2CCD1EAB9}" presName="image1" presStyleCnt="0"/>
      <dgm:spPr/>
    </dgm:pt>
    <dgm:pt modelId="{5FA40DF7-F507-4663-B84F-8CE6E26604D7}" type="pres">
      <dgm:prSet presAssocID="{8BB78A54-EF63-4C80-8076-86C2CCD1EAB9}" presName="imageRepeatNode" presStyleLbl="alignAcc1" presStyleIdx="0" presStyleCnt="4" custScaleY="104640"/>
      <dgm:spPr/>
    </dgm:pt>
    <dgm:pt modelId="{E2CAE9BD-DD22-4372-A9D2-BBFDD0BF100E}" type="pres">
      <dgm:prSet presAssocID="{8BB78A54-EF63-4C80-8076-86C2CCD1EAB9}" presName="imageaccent1" presStyleCnt="0"/>
      <dgm:spPr/>
    </dgm:pt>
    <dgm:pt modelId="{F67543B2-4350-4978-940E-B70F25424DED}" type="pres">
      <dgm:prSet presAssocID="{8BB78A54-EF63-4C80-8076-86C2CCD1EAB9}" presName="accentRepeatNode" presStyleLbl="solidAlignAcc1" presStyleIdx="1" presStyleCnt="8"/>
      <dgm:spPr/>
    </dgm:pt>
    <dgm:pt modelId="{8E9275CB-71DD-4055-9BED-0EE02421E14A}" type="pres">
      <dgm:prSet presAssocID="{A03D8D6B-F1B6-485E-AFE7-A99E2BE26210}" presName="text2" presStyleCnt="0"/>
      <dgm:spPr/>
    </dgm:pt>
    <dgm:pt modelId="{3F256BBD-0A76-49AB-80B0-23CEB2CE40B3}" type="pres">
      <dgm:prSet presAssocID="{A03D8D6B-F1B6-485E-AFE7-A99E2BE26210}" presName="textRepeatNode" presStyleLbl="alignNode1" presStyleIdx="1" presStyleCnt="4" custLinFactNeighborX="-84831" custLinFactNeighborY="-49999">
        <dgm:presLayoutVars>
          <dgm:chMax val="0"/>
          <dgm:chPref val="0"/>
          <dgm:bulletEnabled val="1"/>
        </dgm:presLayoutVars>
      </dgm:prSet>
      <dgm:spPr/>
    </dgm:pt>
    <dgm:pt modelId="{68E95AAC-8CFE-44FF-ACCC-E2956C5AE2B5}" type="pres">
      <dgm:prSet presAssocID="{A03D8D6B-F1B6-485E-AFE7-A99E2BE26210}" presName="textaccent2" presStyleCnt="0"/>
      <dgm:spPr/>
    </dgm:pt>
    <dgm:pt modelId="{06A3005B-2B71-403A-A6E8-56BF276E6D22}" type="pres">
      <dgm:prSet presAssocID="{A03D8D6B-F1B6-485E-AFE7-A99E2BE26210}" presName="accentRepeatNode" presStyleLbl="solidAlignAcc1" presStyleIdx="2" presStyleCnt="8"/>
      <dgm:spPr/>
    </dgm:pt>
    <dgm:pt modelId="{567B7116-669D-433D-A7FC-AF796F7B2813}" type="pres">
      <dgm:prSet presAssocID="{4BDD7044-02B8-44C3-AE90-E080FC7F8E4D}" presName="image2" presStyleCnt="0"/>
      <dgm:spPr/>
    </dgm:pt>
    <dgm:pt modelId="{C133EFD0-629A-410D-A089-30DFBC1ECC7E}" type="pres">
      <dgm:prSet presAssocID="{4BDD7044-02B8-44C3-AE90-E080FC7F8E4D}" presName="imageRepeatNode" presStyleLbl="alignAcc1" presStyleIdx="1" presStyleCnt="4"/>
      <dgm:spPr/>
    </dgm:pt>
    <dgm:pt modelId="{79B97FB1-DD85-4B5D-977E-DD8C52C245A6}" type="pres">
      <dgm:prSet presAssocID="{4BDD7044-02B8-44C3-AE90-E080FC7F8E4D}" presName="imageaccent2" presStyleCnt="0"/>
      <dgm:spPr/>
    </dgm:pt>
    <dgm:pt modelId="{7DAFCACF-54D4-45A6-8B6D-FF948CBB1DE7}" type="pres">
      <dgm:prSet presAssocID="{4BDD7044-02B8-44C3-AE90-E080FC7F8E4D}" presName="accentRepeatNode" presStyleLbl="solidAlignAcc1" presStyleIdx="3" presStyleCnt="8"/>
      <dgm:spPr/>
    </dgm:pt>
    <dgm:pt modelId="{C62B19DE-D140-4183-B3BC-22AF52F80146}" type="pres">
      <dgm:prSet presAssocID="{75E2CEBC-0B8F-4B95-96E9-74B29AE760C6}" presName="text3" presStyleCnt="0"/>
      <dgm:spPr/>
    </dgm:pt>
    <dgm:pt modelId="{6B23C438-3F9D-48B8-8363-796A91DBD640}" type="pres">
      <dgm:prSet presAssocID="{75E2CEBC-0B8F-4B95-96E9-74B29AE760C6}" presName="textRepeatNode" presStyleLbl="alignNode1" presStyleIdx="2" presStyleCnt="4" custLinFactNeighborX="84718" custLinFactNeighborY="53884">
        <dgm:presLayoutVars>
          <dgm:chMax val="0"/>
          <dgm:chPref val="0"/>
          <dgm:bulletEnabled val="1"/>
        </dgm:presLayoutVars>
      </dgm:prSet>
      <dgm:spPr/>
    </dgm:pt>
    <dgm:pt modelId="{B169CD22-434F-4D7A-AFE2-791A5EBE41A2}" type="pres">
      <dgm:prSet presAssocID="{75E2CEBC-0B8F-4B95-96E9-74B29AE760C6}" presName="textaccent3" presStyleCnt="0"/>
      <dgm:spPr/>
    </dgm:pt>
    <dgm:pt modelId="{A86C7D38-717C-4C81-8B9A-C99956941A80}" type="pres">
      <dgm:prSet presAssocID="{75E2CEBC-0B8F-4B95-96E9-74B29AE760C6}" presName="accentRepeatNode" presStyleLbl="solidAlignAcc1" presStyleIdx="4" presStyleCnt="8"/>
      <dgm:spPr/>
    </dgm:pt>
    <dgm:pt modelId="{A704CCDE-93BC-46BB-815E-BB087C83D5A5}" type="pres">
      <dgm:prSet presAssocID="{7229C380-3154-4685-B2FC-1E2FBEC6D56F}" presName="image3" presStyleCnt="0"/>
      <dgm:spPr/>
    </dgm:pt>
    <dgm:pt modelId="{0B2C137C-5250-4463-A463-6E076BC56720}" type="pres">
      <dgm:prSet presAssocID="{7229C380-3154-4685-B2FC-1E2FBEC6D56F}" presName="imageRepeatNode" presStyleLbl="alignAcc1" presStyleIdx="2" presStyleCnt="4"/>
      <dgm:spPr/>
    </dgm:pt>
    <dgm:pt modelId="{A31D5C7F-0FA4-49C5-BEDD-C45C0CE49B7F}" type="pres">
      <dgm:prSet presAssocID="{7229C380-3154-4685-B2FC-1E2FBEC6D56F}" presName="imageaccent3" presStyleCnt="0"/>
      <dgm:spPr/>
    </dgm:pt>
    <dgm:pt modelId="{CF62D85E-804B-4682-A66F-9719B9245A30}" type="pres">
      <dgm:prSet presAssocID="{7229C380-3154-4685-B2FC-1E2FBEC6D56F}" presName="accentRepeatNode" presStyleLbl="solidAlignAcc1" presStyleIdx="5" presStyleCnt="8"/>
      <dgm:spPr/>
    </dgm:pt>
    <dgm:pt modelId="{076979D9-8818-476D-B39B-7A814C299696}" type="pres">
      <dgm:prSet presAssocID="{41CEC318-2EE0-4C6C-8161-E3AEB27E0E42}" presName="text4" presStyleCnt="0"/>
      <dgm:spPr/>
    </dgm:pt>
    <dgm:pt modelId="{7C8E1390-378F-486D-86B8-739A0B7C65CB}" type="pres">
      <dgm:prSet presAssocID="{41CEC318-2EE0-4C6C-8161-E3AEB27E0E42}" presName="textRepeatNode" presStyleLbl="alignNode1" presStyleIdx="3" presStyleCnt="4">
        <dgm:presLayoutVars>
          <dgm:chMax val="0"/>
          <dgm:chPref val="0"/>
          <dgm:bulletEnabled val="1"/>
        </dgm:presLayoutVars>
      </dgm:prSet>
      <dgm:spPr/>
    </dgm:pt>
    <dgm:pt modelId="{F7FB5AAF-EAAF-4282-9730-958472EC9555}" type="pres">
      <dgm:prSet presAssocID="{41CEC318-2EE0-4C6C-8161-E3AEB27E0E42}" presName="textaccent4" presStyleCnt="0"/>
      <dgm:spPr/>
    </dgm:pt>
    <dgm:pt modelId="{82659A75-6E29-4879-ABA3-319E10E5FDE9}" type="pres">
      <dgm:prSet presAssocID="{41CEC318-2EE0-4C6C-8161-E3AEB27E0E42}" presName="accentRepeatNode" presStyleLbl="solidAlignAcc1" presStyleIdx="6" presStyleCnt="8"/>
      <dgm:spPr/>
    </dgm:pt>
    <dgm:pt modelId="{8756BDCD-2A45-4F9C-AD2D-543DACAC5F90}" type="pres">
      <dgm:prSet presAssocID="{CC14E074-5736-4DA5-8F0A-DC3A8B424CE1}" presName="image4" presStyleCnt="0"/>
      <dgm:spPr/>
    </dgm:pt>
    <dgm:pt modelId="{E8FF3033-89DE-4E7E-BAB0-B6BD7521362F}" type="pres">
      <dgm:prSet presAssocID="{CC14E074-5736-4DA5-8F0A-DC3A8B424CE1}" presName="imageRepeatNode" presStyleLbl="alignAcc1" presStyleIdx="3" presStyleCnt="4"/>
      <dgm:spPr/>
    </dgm:pt>
    <dgm:pt modelId="{18A6738E-5220-4B6D-8A4F-4593E82EE33C}" type="pres">
      <dgm:prSet presAssocID="{CC14E074-5736-4DA5-8F0A-DC3A8B424CE1}" presName="imageaccent4" presStyleCnt="0"/>
      <dgm:spPr/>
    </dgm:pt>
    <dgm:pt modelId="{C180AB4C-684E-48B6-9CCD-E9FD12966978}" type="pres">
      <dgm:prSet presAssocID="{CC14E074-5736-4DA5-8F0A-DC3A8B424CE1}" presName="accentRepeatNode" presStyleLbl="solidAlignAcc1" presStyleIdx="7" presStyleCnt="8"/>
      <dgm:spPr/>
    </dgm:pt>
  </dgm:ptLst>
  <dgm:cxnLst>
    <dgm:cxn modelId="{A2336703-6DDD-4D7A-8A45-77415E99ADD7}" type="presOf" srcId="{75E2CEBC-0B8F-4B95-96E9-74B29AE760C6}" destId="{6B23C438-3F9D-48B8-8363-796A91DBD640}" srcOrd="0" destOrd="0" presId="urn:microsoft.com/office/officeart/2008/layout/HexagonCluster"/>
    <dgm:cxn modelId="{7FCCFC0A-700D-4732-8EB0-E89EA1D8CF89}" type="presOf" srcId="{43A106E6-A53B-4E45-A022-27FEB340E647}" destId="{A2D91847-8E2E-4DC0-B253-BBFF8CDF8718}" srcOrd="0" destOrd="0" presId="urn:microsoft.com/office/officeart/2008/layout/HexagonCluster"/>
    <dgm:cxn modelId="{C4F96510-8E9D-408E-836D-8C0F121E7C2E}" srcId="{43A106E6-A53B-4E45-A022-27FEB340E647}" destId="{71A56D75-0523-42CD-86EA-F3EE69EDCB72}" srcOrd="0" destOrd="0" parTransId="{7B8DE0E6-8FF6-43A0-A2A8-ECF2499740D0}" sibTransId="{8BB78A54-EF63-4C80-8076-86C2CCD1EAB9}"/>
    <dgm:cxn modelId="{7DA12824-0480-4D42-B7C3-0079D804E169}" srcId="{43A106E6-A53B-4E45-A022-27FEB340E647}" destId="{41CEC318-2EE0-4C6C-8161-E3AEB27E0E42}" srcOrd="3" destOrd="0" parTransId="{EE34BCE1-36CD-4C72-AA83-0716755D1EA2}" sibTransId="{CC14E074-5736-4DA5-8F0A-DC3A8B424CE1}"/>
    <dgm:cxn modelId="{FAD34132-7856-4D37-A882-C712517B6B22}" type="presOf" srcId="{41CEC318-2EE0-4C6C-8161-E3AEB27E0E42}" destId="{7C8E1390-378F-486D-86B8-739A0B7C65CB}" srcOrd="0" destOrd="0" presId="urn:microsoft.com/office/officeart/2008/layout/HexagonCluster"/>
    <dgm:cxn modelId="{7484C436-94FE-4DF4-A632-AF332FF21EAF}" type="presOf" srcId="{CC14E074-5736-4DA5-8F0A-DC3A8B424CE1}" destId="{E8FF3033-89DE-4E7E-BAB0-B6BD7521362F}" srcOrd="0" destOrd="0" presId="urn:microsoft.com/office/officeart/2008/layout/HexagonCluster"/>
    <dgm:cxn modelId="{5FC86F71-C8CB-4CC0-9B42-20C838FB90A4}" type="presOf" srcId="{71A56D75-0523-42CD-86EA-F3EE69EDCB72}" destId="{4D6B0669-26FA-4275-A9E8-A39411C029E3}" srcOrd="0" destOrd="0" presId="urn:microsoft.com/office/officeart/2008/layout/HexagonCluster"/>
    <dgm:cxn modelId="{3AE71859-FE46-4C57-A94F-ABCD26EC7454}" type="presOf" srcId="{8BB78A54-EF63-4C80-8076-86C2CCD1EAB9}" destId="{5FA40DF7-F507-4663-B84F-8CE6E26604D7}" srcOrd="0" destOrd="0" presId="urn:microsoft.com/office/officeart/2008/layout/HexagonCluster"/>
    <dgm:cxn modelId="{338E0198-AEB8-436B-8A98-CA3CC1A0B976}" type="presOf" srcId="{7229C380-3154-4685-B2FC-1E2FBEC6D56F}" destId="{0B2C137C-5250-4463-A463-6E076BC56720}" srcOrd="0" destOrd="0" presId="urn:microsoft.com/office/officeart/2008/layout/HexagonCluster"/>
    <dgm:cxn modelId="{7056779C-3B2A-423A-B7A2-1F45E776A717}" srcId="{43A106E6-A53B-4E45-A022-27FEB340E647}" destId="{75E2CEBC-0B8F-4B95-96E9-74B29AE760C6}" srcOrd="2" destOrd="0" parTransId="{C037311A-C682-4FC8-B6F3-96AD03936439}" sibTransId="{7229C380-3154-4685-B2FC-1E2FBEC6D56F}"/>
    <dgm:cxn modelId="{F055499D-EAAB-4DC3-9FD6-35F429CF4499}" type="presOf" srcId="{A03D8D6B-F1B6-485E-AFE7-A99E2BE26210}" destId="{3F256BBD-0A76-49AB-80B0-23CEB2CE40B3}" srcOrd="0" destOrd="0" presId="urn:microsoft.com/office/officeart/2008/layout/HexagonCluster"/>
    <dgm:cxn modelId="{29B45BA7-3FC5-4AD2-A744-03FD4B4888B4}" srcId="{43A106E6-A53B-4E45-A022-27FEB340E647}" destId="{A03D8D6B-F1B6-485E-AFE7-A99E2BE26210}" srcOrd="1" destOrd="0" parTransId="{7A92C72C-A7EB-449A-AEC1-68A170C8774A}" sibTransId="{4BDD7044-02B8-44C3-AE90-E080FC7F8E4D}"/>
    <dgm:cxn modelId="{DC56B8B8-7D07-4749-8191-072C1BCB0B5A}" type="presOf" srcId="{4BDD7044-02B8-44C3-AE90-E080FC7F8E4D}" destId="{C133EFD0-629A-410D-A089-30DFBC1ECC7E}" srcOrd="0" destOrd="0" presId="urn:microsoft.com/office/officeart/2008/layout/HexagonCluster"/>
    <dgm:cxn modelId="{029D158E-5E41-440E-B9BF-E6A4631B84F8}" type="presParOf" srcId="{A2D91847-8E2E-4DC0-B253-BBFF8CDF8718}" destId="{69E3B259-8E05-46C6-98E8-22F00C01C383}" srcOrd="0" destOrd="0" presId="urn:microsoft.com/office/officeart/2008/layout/HexagonCluster"/>
    <dgm:cxn modelId="{544B1417-7BE9-42E6-A99F-1E743EC5A661}" type="presParOf" srcId="{69E3B259-8E05-46C6-98E8-22F00C01C383}" destId="{4D6B0669-26FA-4275-A9E8-A39411C029E3}" srcOrd="0" destOrd="0" presId="urn:microsoft.com/office/officeart/2008/layout/HexagonCluster"/>
    <dgm:cxn modelId="{4F608F03-901B-41D6-B863-12C5C942D2B6}" type="presParOf" srcId="{A2D91847-8E2E-4DC0-B253-BBFF8CDF8718}" destId="{083F23E3-167C-4D05-B4DA-B339FAE05873}" srcOrd="1" destOrd="0" presId="urn:microsoft.com/office/officeart/2008/layout/HexagonCluster"/>
    <dgm:cxn modelId="{0A191EEB-60BF-4099-B285-D68A628DBEFD}" type="presParOf" srcId="{083F23E3-167C-4D05-B4DA-B339FAE05873}" destId="{7AE4C84D-072F-497E-A69A-53AD7D251687}" srcOrd="0" destOrd="0" presId="urn:microsoft.com/office/officeart/2008/layout/HexagonCluster"/>
    <dgm:cxn modelId="{3FE9A114-03F4-4A49-AA5E-A859C90F3D95}" type="presParOf" srcId="{A2D91847-8E2E-4DC0-B253-BBFF8CDF8718}" destId="{CC68BF68-F1AC-474F-8088-0339F1A43F91}" srcOrd="2" destOrd="0" presId="urn:microsoft.com/office/officeart/2008/layout/HexagonCluster"/>
    <dgm:cxn modelId="{6AEEAFFE-F733-4D63-BC0B-CF0CD2BA017D}" type="presParOf" srcId="{CC68BF68-F1AC-474F-8088-0339F1A43F91}" destId="{5FA40DF7-F507-4663-B84F-8CE6E26604D7}" srcOrd="0" destOrd="0" presId="urn:microsoft.com/office/officeart/2008/layout/HexagonCluster"/>
    <dgm:cxn modelId="{AA0EE988-28C5-4B65-9278-B33A01FB2188}" type="presParOf" srcId="{A2D91847-8E2E-4DC0-B253-BBFF8CDF8718}" destId="{E2CAE9BD-DD22-4372-A9D2-BBFDD0BF100E}" srcOrd="3" destOrd="0" presId="urn:microsoft.com/office/officeart/2008/layout/HexagonCluster"/>
    <dgm:cxn modelId="{AB395C0E-CCCB-4E37-8F82-091D808E71B4}" type="presParOf" srcId="{E2CAE9BD-DD22-4372-A9D2-BBFDD0BF100E}" destId="{F67543B2-4350-4978-940E-B70F25424DED}" srcOrd="0" destOrd="0" presId="urn:microsoft.com/office/officeart/2008/layout/HexagonCluster"/>
    <dgm:cxn modelId="{7BB78CC6-4C1A-474A-8A23-653C25339188}" type="presParOf" srcId="{A2D91847-8E2E-4DC0-B253-BBFF8CDF8718}" destId="{8E9275CB-71DD-4055-9BED-0EE02421E14A}" srcOrd="4" destOrd="0" presId="urn:microsoft.com/office/officeart/2008/layout/HexagonCluster"/>
    <dgm:cxn modelId="{6D8F68B2-B8E0-4D46-BD83-DE6657AA1254}" type="presParOf" srcId="{8E9275CB-71DD-4055-9BED-0EE02421E14A}" destId="{3F256BBD-0A76-49AB-80B0-23CEB2CE40B3}" srcOrd="0" destOrd="0" presId="urn:microsoft.com/office/officeart/2008/layout/HexagonCluster"/>
    <dgm:cxn modelId="{A01EA2D5-07B5-4CF4-B1C5-A526249A5E85}" type="presParOf" srcId="{A2D91847-8E2E-4DC0-B253-BBFF8CDF8718}" destId="{68E95AAC-8CFE-44FF-ACCC-E2956C5AE2B5}" srcOrd="5" destOrd="0" presId="urn:microsoft.com/office/officeart/2008/layout/HexagonCluster"/>
    <dgm:cxn modelId="{9ACA4FA6-DE86-4490-8A17-3123621FA415}" type="presParOf" srcId="{68E95AAC-8CFE-44FF-ACCC-E2956C5AE2B5}" destId="{06A3005B-2B71-403A-A6E8-56BF276E6D22}" srcOrd="0" destOrd="0" presId="urn:microsoft.com/office/officeart/2008/layout/HexagonCluster"/>
    <dgm:cxn modelId="{2D5795E5-713B-4F14-BE79-40BAF1FECE65}" type="presParOf" srcId="{A2D91847-8E2E-4DC0-B253-BBFF8CDF8718}" destId="{567B7116-669D-433D-A7FC-AF796F7B2813}" srcOrd="6" destOrd="0" presId="urn:microsoft.com/office/officeart/2008/layout/HexagonCluster"/>
    <dgm:cxn modelId="{8F68F478-9C23-4BA5-83E0-E6F8BFC84B42}" type="presParOf" srcId="{567B7116-669D-433D-A7FC-AF796F7B2813}" destId="{C133EFD0-629A-410D-A089-30DFBC1ECC7E}" srcOrd="0" destOrd="0" presId="urn:microsoft.com/office/officeart/2008/layout/HexagonCluster"/>
    <dgm:cxn modelId="{6C7B1FAE-9BCB-4AD1-97B9-F21B1B4DD775}" type="presParOf" srcId="{A2D91847-8E2E-4DC0-B253-BBFF8CDF8718}" destId="{79B97FB1-DD85-4B5D-977E-DD8C52C245A6}" srcOrd="7" destOrd="0" presId="urn:microsoft.com/office/officeart/2008/layout/HexagonCluster"/>
    <dgm:cxn modelId="{539DBC25-2DEF-44B2-A84D-31B1DDA59A5D}" type="presParOf" srcId="{79B97FB1-DD85-4B5D-977E-DD8C52C245A6}" destId="{7DAFCACF-54D4-45A6-8B6D-FF948CBB1DE7}" srcOrd="0" destOrd="0" presId="urn:microsoft.com/office/officeart/2008/layout/HexagonCluster"/>
    <dgm:cxn modelId="{B0E066B0-FE8D-4CF6-873B-8F15AC44FA04}" type="presParOf" srcId="{A2D91847-8E2E-4DC0-B253-BBFF8CDF8718}" destId="{C62B19DE-D140-4183-B3BC-22AF52F80146}" srcOrd="8" destOrd="0" presId="urn:microsoft.com/office/officeart/2008/layout/HexagonCluster"/>
    <dgm:cxn modelId="{089BB0FB-D984-45BD-9316-43BEE326DE19}" type="presParOf" srcId="{C62B19DE-D140-4183-B3BC-22AF52F80146}" destId="{6B23C438-3F9D-48B8-8363-796A91DBD640}" srcOrd="0" destOrd="0" presId="urn:microsoft.com/office/officeart/2008/layout/HexagonCluster"/>
    <dgm:cxn modelId="{20C79276-9341-4F94-AFAE-6D7EBB0EE8D2}" type="presParOf" srcId="{A2D91847-8E2E-4DC0-B253-BBFF8CDF8718}" destId="{B169CD22-434F-4D7A-AFE2-791A5EBE41A2}" srcOrd="9" destOrd="0" presId="urn:microsoft.com/office/officeart/2008/layout/HexagonCluster"/>
    <dgm:cxn modelId="{AD02813E-14AE-4674-B79C-681D775CDF0D}" type="presParOf" srcId="{B169CD22-434F-4D7A-AFE2-791A5EBE41A2}" destId="{A86C7D38-717C-4C81-8B9A-C99956941A80}" srcOrd="0" destOrd="0" presId="urn:microsoft.com/office/officeart/2008/layout/HexagonCluster"/>
    <dgm:cxn modelId="{923DFA2A-FBF1-49A7-BF70-80921CA46C4C}" type="presParOf" srcId="{A2D91847-8E2E-4DC0-B253-BBFF8CDF8718}" destId="{A704CCDE-93BC-46BB-815E-BB087C83D5A5}" srcOrd="10" destOrd="0" presId="urn:microsoft.com/office/officeart/2008/layout/HexagonCluster"/>
    <dgm:cxn modelId="{A8F96DBC-08A2-4417-8FF2-E8150AFC527F}" type="presParOf" srcId="{A704CCDE-93BC-46BB-815E-BB087C83D5A5}" destId="{0B2C137C-5250-4463-A463-6E076BC56720}" srcOrd="0" destOrd="0" presId="urn:microsoft.com/office/officeart/2008/layout/HexagonCluster"/>
    <dgm:cxn modelId="{FD8A4327-CE22-4384-BDF0-2320ACD4F95F}" type="presParOf" srcId="{A2D91847-8E2E-4DC0-B253-BBFF8CDF8718}" destId="{A31D5C7F-0FA4-49C5-BEDD-C45C0CE49B7F}" srcOrd="11" destOrd="0" presId="urn:microsoft.com/office/officeart/2008/layout/HexagonCluster"/>
    <dgm:cxn modelId="{945C4F34-504F-4E8B-8B96-49D7B05E53FC}" type="presParOf" srcId="{A31D5C7F-0FA4-49C5-BEDD-C45C0CE49B7F}" destId="{CF62D85E-804B-4682-A66F-9719B9245A30}" srcOrd="0" destOrd="0" presId="urn:microsoft.com/office/officeart/2008/layout/HexagonCluster"/>
    <dgm:cxn modelId="{5E138AEE-19E5-424D-8CCB-915ABA57420E}" type="presParOf" srcId="{A2D91847-8E2E-4DC0-B253-BBFF8CDF8718}" destId="{076979D9-8818-476D-B39B-7A814C299696}" srcOrd="12" destOrd="0" presId="urn:microsoft.com/office/officeart/2008/layout/HexagonCluster"/>
    <dgm:cxn modelId="{D49ED78A-8B3E-42FF-A5AA-21C09C624D28}" type="presParOf" srcId="{076979D9-8818-476D-B39B-7A814C299696}" destId="{7C8E1390-378F-486D-86B8-739A0B7C65CB}" srcOrd="0" destOrd="0" presId="urn:microsoft.com/office/officeart/2008/layout/HexagonCluster"/>
    <dgm:cxn modelId="{83271B71-EE06-4F4B-8484-A33ACAD15241}" type="presParOf" srcId="{A2D91847-8E2E-4DC0-B253-BBFF8CDF8718}" destId="{F7FB5AAF-EAAF-4282-9730-958472EC9555}" srcOrd="13" destOrd="0" presId="urn:microsoft.com/office/officeart/2008/layout/HexagonCluster"/>
    <dgm:cxn modelId="{E6CB35A5-2F73-4E2B-B8B1-981F38509D58}" type="presParOf" srcId="{F7FB5AAF-EAAF-4282-9730-958472EC9555}" destId="{82659A75-6E29-4879-ABA3-319E10E5FDE9}" srcOrd="0" destOrd="0" presId="urn:microsoft.com/office/officeart/2008/layout/HexagonCluster"/>
    <dgm:cxn modelId="{5D748F54-971C-4D67-86C1-562DD53F1ABC}" type="presParOf" srcId="{A2D91847-8E2E-4DC0-B253-BBFF8CDF8718}" destId="{8756BDCD-2A45-4F9C-AD2D-543DACAC5F90}" srcOrd="14" destOrd="0" presId="urn:microsoft.com/office/officeart/2008/layout/HexagonCluster"/>
    <dgm:cxn modelId="{DEEB6DA6-0B82-4D7E-A41D-C22096E6D178}" type="presParOf" srcId="{8756BDCD-2A45-4F9C-AD2D-543DACAC5F90}" destId="{E8FF3033-89DE-4E7E-BAB0-B6BD7521362F}" srcOrd="0" destOrd="0" presId="urn:microsoft.com/office/officeart/2008/layout/HexagonCluster"/>
    <dgm:cxn modelId="{71134282-F06B-490A-9788-A216C76FB1FE}" type="presParOf" srcId="{A2D91847-8E2E-4DC0-B253-BBFF8CDF8718}" destId="{18A6738E-5220-4B6D-8A4F-4593E82EE33C}" srcOrd="15" destOrd="0" presId="urn:microsoft.com/office/officeart/2008/layout/HexagonCluster"/>
    <dgm:cxn modelId="{7F9C4C54-408A-4F30-9BF0-E24D3CA415D3}" type="presParOf" srcId="{18A6738E-5220-4B6D-8A4F-4593E82EE33C}" destId="{C180AB4C-684E-48B6-9CCD-E9FD12966978}" srcOrd="0" destOrd="0" presId="urn:microsoft.com/office/officeart/2008/layout/Hexagon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E3CDC-91E9-4082-B4D6-4094B2C8F6F5}"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t-EE"/>
        </a:p>
      </dgm:t>
    </dgm:pt>
    <dgm:pt modelId="{CC069119-D495-43ED-8ED2-2FB95FB20FED}">
      <dgm:prSet/>
      <dgm:spPr>
        <a:solidFill>
          <a:srgbClr val="002060"/>
        </a:solidFill>
      </dgm:spPr>
      <dgm:t>
        <a:bodyPr/>
        <a:lstStyle/>
        <a:p>
          <a:pPr algn="l"/>
          <a:endParaRPr lang="et-EE" sz="1400" dirty="0">
            <a:latin typeface="Roboto Light" panose="02000000000000000000" pitchFamily="2" charset="0"/>
            <a:ea typeface="Roboto Light" panose="02000000000000000000" pitchFamily="2" charset="0"/>
          </a:endParaRPr>
        </a:p>
      </dgm:t>
    </dgm:pt>
    <dgm:pt modelId="{7EB21147-EB0E-4E76-AB3D-9F2070828216}" type="parTrans" cxnId="{D5FC0596-8422-4DC2-A6EA-1CDA1E59C496}">
      <dgm:prSet/>
      <dgm:spPr/>
      <dgm:t>
        <a:bodyPr/>
        <a:lstStyle/>
        <a:p>
          <a:endParaRPr lang="et-EE"/>
        </a:p>
      </dgm:t>
    </dgm:pt>
    <dgm:pt modelId="{FF8D5DC3-0C86-40CA-A39D-25FA312A969A}" type="sibTrans" cxnId="{D5FC0596-8422-4DC2-A6EA-1CDA1E59C496}">
      <dgm:prSet/>
      <dgm:spPr/>
      <dgm:t>
        <a:bodyPr/>
        <a:lstStyle/>
        <a:p>
          <a:endParaRPr lang="et-EE"/>
        </a:p>
      </dgm:t>
    </dgm:pt>
    <dgm:pt modelId="{FF5E2EE7-81BA-4054-BE35-0387C75476DA}">
      <dgm:prSet phldrT="[Text]" custT="1"/>
      <dgm:spPr>
        <a:solidFill>
          <a:srgbClr val="002060"/>
        </a:solidFill>
      </dgm:spPr>
      <dgm:t>
        <a:bodyPr/>
        <a:lstStyle/>
        <a:p>
          <a:pPr algn="ctr"/>
          <a:r>
            <a:rPr lang="fi-FI" sz="1800" dirty="0" err="1">
              <a:latin typeface="Roboto Light" panose="02000000000000000000" pitchFamily="2" charset="0"/>
              <a:ea typeface="Roboto Light" panose="02000000000000000000" pitchFamily="2" charset="0"/>
            </a:rPr>
            <a:t>Kohaliku</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tasandi</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võrgustikutöö</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edendamine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turvalisuse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suurendamisel</a:t>
          </a:r>
          <a:r>
            <a:rPr lang="fi-FI" sz="1600" dirty="0">
              <a:latin typeface="Roboto Light" panose="02000000000000000000" pitchFamily="2" charset="0"/>
              <a:ea typeface="Roboto Light" panose="02000000000000000000" pitchFamily="2" charset="0"/>
            </a:rPr>
            <a:t>.</a:t>
          </a:r>
          <a:endParaRPr lang="et-EE" sz="1600" dirty="0">
            <a:latin typeface="Roboto Light" panose="02000000000000000000" pitchFamily="2" charset="0"/>
            <a:ea typeface="Roboto Light" panose="02000000000000000000" pitchFamily="2" charset="0"/>
          </a:endParaRPr>
        </a:p>
      </dgm:t>
    </dgm:pt>
    <dgm:pt modelId="{F2B3297F-24B3-4F80-9DFF-67493F238D2D}" type="parTrans" cxnId="{4F4CDDFC-D248-492A-8343-93506693A2AD}">
      <dgm:prSet/>
      <dgm:spPr/>
      <dgm:t>
        <a:bodyPr/>
        <a:lstStyle/>
        <a:p>
          <a:endParaRPr lang="et-EE"/>
        </a:p>
      </dgm:t>
    </dgm:pt>
    <dgm:pt modelId="{B80F8CD5-582D-4F0C-9875-7037AE4BBA2C}" type="sibTrans" cxnId="{4F4CDDFC-D248-492A-8343-93506693A2AD}">
      <dgm:prSet/>
      <dgm:spPr/>
      <dgm:t>
        <a:bodyPr/>
        <a:lstStyle/>
        <a:p>
          <a:endParaRPr lang="et-EE"/>
        </a:p>
      </dgm:t>
    </dgm:pt>
    <dgm:pt modelId="{0DBC8B09-AFA1-4472-970C-03E02A377715}">
      <dgm:prSet custT="1"/>
      <dgm:spPr>
        <a:solidFill>
          <a:srgbClr val="002060"/>
        </a:solidFill>
      </dgm:spPr>
      <dgm:t>
        <a:bodyPr/>
        <a:lstStyle/>
        <a:p>
          <a:pPr algn="ctr"/>
          <a:r>
            <a:rPr lang="et-EE" sz="1800" dirty="0">
              <a:latin typeface="Roboto Light" panose="02000000000000000000" pitchFamily="2" charset="0"/>
              <a:ea typeface="Roboto Light" panose="02000000000000000000" pitchFamily="2" charset="0"/>
            </a:rPr>
            <a:t> </a:t>
          </a:r>
        </a:p>
        <a:p>
          <a:pPr algn="ctr"/>
          <a:r>
            <a:rPr lang="fi-FI" sz="1800" dirty="0" err="1">
              <a:latin typeface="Roboto Light" panose="02000000000000000000" pitchFamily="2" charset="0"/>
              <a:ea typeface="Roboto Light" panose="02000000000000000000" pitchFamily="2" charset="0"/>
            </a:rPr>
            <a:t>Laste</a:t>
          </a:r>
          <a:r>
            <a:rPr lang="fi-FI" sz="1800" dirty="0">
              <a:latin typeface="Roboto Light" panose="02000000000000000000" pitchFamily="2" charset="0"/>
              <a:ea typeface="Roboto Light" panose="02000000000000000000" pitchFamily="2" charset="0"/>
            </a:rPr>
            <a:t> </a:t>
          </a:r>
          <a:r>
            <a:rPr lang="et-EE" sz="1800" dirty="0">
              <a:latin typeface="Roboto Light" panose="02000000000000000000" pitchFamily="2" charset="0"/>
              <a:ea typeface="Roboto Light" panose="02000000000000000000" pitchFamily="2" charset="0"/>
            </a:rPr>
            <a:t>j</a:t>
          </a:r>
          <a:r>
            <a:rPr lang="fi-FI" sz="1800" dirty="0" err="1">
              <a:latin typeface="Roboto Light" panose="02000000000000000000" pitchFamily="2" charset="0"/>
              <a:ea typeface="Roboto Light" panose="02000000000000000000" pitchFamily="2" charset="0"/>
            </a:rPr>
            <a:t>uhtumikorralduse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mudeli</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piloteerimine</a:t>
          </a:r>
          <a:r>
            <a:rPr lang="fi-FI" sz="1800" dirty="0">
              <a:latin typeface="Roboto Light" panose="02000000000000000000" pitchFamily="2" charset="0"/>
              <a:ea typeface="Roboto Light" panose="02000000000000000000" pitchFamily="2" charset="0"/>
            </a:rPr>
            <a:t> ja </a:t>
          </a:r>
          <a:r>
            <a:rPr lang="fi-FI" sz="1800" dirty="0" err="1">
              <a:latin typeface="Roboto Light" panose="02000000000000000000" pitchFamily="2" charset="0"/>
              <a:ea typeface="Roboto Light" panose="02000000000000000000" pitchFamily="2" charset="0"/>
            </a:rPr>
            <a:t>rakendamine</a:t>
          </a:r>
          <a:endParaRPr lang="et-EE" sz="1800" dirty="0">
            <a:latin typeface="Roboto Light" panose="02000000000000000000" pitchFamily="2" charset="0"/>
            <a:ea typeface="Roboto Light" panose="02000000000000000000" pitchFamily="2" charset="0"/>
          </a:endParaRPr>
        </a:p>
      </dgm:t>
    </dgm:pt>
    <dgm:pt modelId="{00BA412B-ADF0-4CCA-813F-0EEA6B5D3DFF}" type="parTrans" cxnId="{B667EBAA-D7B6-4875-A24B-5FBA1F60E66F}">
      <dgm:prSet/>
      <dgm:spPr/>
      <dgm:t>
        <a:bodyPr/>
        <a:lstStyle/>
        <a:p>
          <a:endParaRPr lang="et-EE"/>
        </a:p>
      </dgm:t>
    </dgm:pt>
    <dgm:pt modelId="{BEC99A89-FEF9-472C-A751-C4B43BA65E38}" type="sibTrans" cxnId="{B667EBAA-D7B6-4875-A24B-5FBA1F60E66F}">
      <dgm:prSet/>
      <dgm:spPr/>
      <dgm:t>
        <a:bodyPr/>
        <a:lstStyle/>
        <a:p>
          <a:endParaRPr lang="et-EE"/>
        </a:p>
      </dgm:t>
    </dgm:pt>
    <dgm:pt modelId="{741D3750-DC30-425F-9DEE-E3AD669A6512}">
      <dgm:prSet custT="1"/>
      <dgm:spPr>
        <a:solidFill>
          <a:srgbClr val="002060"/>
        </a:solidFill>
      </dgm:spPr>
      <dgm:t>
        <a:bodyPr/>
        <a:lstStyle/>
        <a:p>
          <a:pPr algn="ctr"/>
          <a:r>
            <a:rPr lang="et-EE" sz="1800" dirty="0">
              <a:latin typeface="Roboto Light" panose="02000000000000000000" pitchFamily="2" charset="0"/>
              <a:ea typeface="Roboto Light" panose="02000000000000000000" pitchFamily="2" charset="0"/>
            </a:rPr>
            <a:t>Ennetus-koolitused</a:t>
          </a:r>
          <a:endParaRPr lang="et-EE" sz="1800" dirty="0"/>
        </a:p>
      </dgm:t>
    </dgm:pt>
    <dgm:pt modelId="{89BB4A6E-A66B-4A4D-AA4B-F865B40C88CF}" type="parTrans" cxnId="{E81FAA40-BB56-41CF-BB68-BA27AECFCD57}">
      <dgm:prSet/>
      <dgm:spPr/>
      <dgm:t>
        <a:bodyPr/>
        <a:lstStyle/>
        <a:p>
          <a:endParaRPr lang="et-EE"/>
        </a:p>
      </dgm:t>
    </dgm:pt>
    <dgm:pt modelId="{0FE7E3F3-1DE5-43FF-B677-CC1DD1CF486B}" type="sibTrans" cxnId="{E81FAA40-BB56-41CF-BB68-BA27AECFCD57}">
      <dgm:prSet/>
      <dgm:spPr/>
      <dgm:t>
        <a:bodyPr/>
        <a:lstStyle/>
        <a:p>
          <a:endParaRPr lang="et-EE"/>
        </a:p>
      </dgm:t>
    </dgm:pt>
    <dgm:pt modelId="{A47D6F4D-F2B7-4C9A-A6D2-87BC7951C57F}">
      <dgm:prSet custT="1"/>
      <dgm:spPr>
        <a:solidFill>
          <a:srgbClr val="002060"/>
        </a:solidFill>
      </dgm:spPr>
      <dgm:t>
        <a:bodyPr/>
        <a:lstStyle/>
        <a:p>
          <a:pPr algn="ctr"/>
          <a:r>
            <a:rPr lang="fi-FI" sz="1800" dirty="0" err="1">
              <a:latin typeface="Roboto Light" panose="02000000000000000000" pitchFamily="2" charset="0"/>
              <a:ea typeface="Roboto Light" panose="02000000000000000000" pitchFamily="2" charset="0"/>
            </a:rPr>
            <a:t>Alkoholiga</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seotud</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kahjude</a:t>
          </a:r>
          <a:r>
            <a:rPr lang="fi-FI" sz="1800" dirty="0">
              <a:latin typeface="Roboto Light" panose="02000000000000000000" pitchFamily="2" charset="0"/>
              <a:ea typeface="Roboto Light" panose="02000000000000000000" pitchFamily="2" charset="0"/>
            </a:rPr>
            <a:t> ja </a:t>
          </a:r>
          <a:r>
            <a:rPr lang="fi-FI" sz="1800" dirty="0" err="1">
              <a:latin typeface="Roboto Light" panose="02000000000000000000" pitchFamily="2" charset="0"/>
              <a:ea typeface="Roboto Light" panose="02000000000000000000" pitchFamily="2" charset="0"/>
            </a:rPr>
            <a:t>riskikäitumise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vähendamise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kompetentsi</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loomine</a:t>
          </a:r>
          <a:r>
            <a:rPr lang="fi-FI" sz="1800" dirty="0">
              <a:latin typeface="Roboto Light" panose="02000000000000000000" pitchFamily="2" charset="0"/>
              <a:ea typeface="Roboto Light" panose="02000000000000000000" pitchFamily="2" charset="0"/>
            </a:rPr>
            <a:t> ja </a:t>
          </a:r>
          <a:r>
            <a:rPr lang="fi-FI" sz="1800" dirty="0" err="1">
              <a:latin typeface="Roboto Light" panose="02000000000000000000" pitchFamily="2" charset="0"/>
              <a:ea typeface="Roboto Light" panose="02000000000000000000" pitchFamily="2" charset="0"/>
            </a:rPr>
            <a:t>koolituste</a:t>
          </a:r>
          <a:r>
            <a:rPr lang="fi-FI" sz="1800" dirty="0">
              <a:latin typeface="Roboto Light" panose="02000000000000000000" pitchFamily="2" charset="0"/>
              <a:ea typeface="Roboto Light" panose="02000000000000000000" pitchFamily="2" charset="0"/>
            </a:rPr>
            <a:t> </a:t>
          </a:r>
          <a:r>
            <a:rPr lang="fi-FI" sz="1800" dirty="0" err="1">
              <a:latin typeface="Roboto Light" panose="02000000000000000000" pitchFamily="2" charset="0"/>
              <a:ea typeface="Roboto Light" panose="02000000000000000000" pitchFamily="2" charset="0"/>
            </a:rPr>
            <a:t>elluviimine</a:t>
          </a:r>
          <a:r>
            <a:rPr lang="fi-FI" sz="1800" dirty="0">
              <a:latin typeface="Roboto Light" panose="02000000000000000000" pitchFamily="2" charset="0"/>
              <a:ea typeface="Roboto Light" panose="02000000000000000000" pitchFamily="2" charset="0"/>
            </a:rPr>
            <a:t> </a:t>
          </a:r>
          <a:endParaRPr lang="et-EE" sz="1800" dirty="0">
            <a:latin typeface="Roboto Light" panose="02000000000000000000" pitchFamily="2" charset="0"/>
            <a:ea typeface="Roboto Light" panose="02000000000000000000" pitchFamily="2" charset="0"/>
          </a:endParaRPr>
        </a:p>
      </dgm:t>
    </dgm:pt>
    <dgm:pt modelId="{24BBADDB-CC66-4949-90F8-66EBE1097A84}" type="parTrans" cxnId="{721097BE-67A5-4AE1-AF87-F3572AE4AA31}">
      <dgm:prSet/>
      <dgm:spPr/>
      <dgm:t>
        <a:bodyPr/>
        <a:lstStyle/>
        <a:p>
          <a:endParaRPr lang="et-EE"/>
        </a:p>
      </dgm:t>
    </dgm:pt>
    <dgm:pt modelId="{E61B450D-D3BA-4344-967D-F6B75F4E742C}" type="sibTrans" cxnId="{721097BE-67A5-4AE1-AF87-F3572AE4AA31}">
      <dgm:prSet/>
      <dgm:spPr/>
      <dgm:t>
        <a:bodyPr/>
        <a:lstStyle/>
        <a:p>
          <a:endParaRPr lang="et-EE"/>
        </a:p>
      </dgm:t>
    </dgm:pt>
    <dgm:pt modelId="{81CD5F40-1343-4503-8B3F-FE8049828BBE}" type="pres">
      <dgm:prSet presAssocID="{C7CE3CDC-91E9-4082-B4D6-4094B2C8F6F5}" presName="Name0" presStyleCnt="0">
        <dgm:presLayoutVars>
          <dgm:dir/>
          <dgm:resizeHandles val="exact"/>
        </dgm:presLayoutVars>
      </dgm:prSet>
      <dgm:spPr/>
    </dgm:pt>
    <dgm:pt modelId="{205E6967-C216-441C-BA9D-E874E7E57AAA}" type="pres">
      <dgm:prSet presAssocID="{C7CE3CDC-91E9-4082-B4D6-4094B2C8F6F5}" presName="fgShape" presStyleLbl="fgShp" presStyleIdx="0" presStyleCnt="1" custScaleY="125814" custLinFactNeighborX="-2181" custLinFactNeighborY="55457"/>
      <dgm:spPr>
        <a:solidFill>
          <a:schemeClr val="accent5">
            <a:lumMod val="60000"/>
            <a:lumOff val="40000"/>
          </a:schemeClr>
        </a:solidFill>
      </dgm:spPr>
    </dgm:pt>
    <dgm:pt modelId="{E4D61E6D-8C3E-4F10-B547-D10652D86CF8}" type="pres">
      <dgm:prSet presAssocID="{C7CE3CDC-91E9-4082-B4D6-4094B2C8F6F5}" presName="linComp" presStyleCnt="0"/>
      <dgm:spPr/>
    </dgm:pt>
    <dgm:pt modelId="{F84B4BF3-24AA-4DB1-B108-73FD65FFA0A6}" type="pres">
      <dgm:prSet presAssocID="{0DBC8B09-AFA1-4472-970C-03E02A377715}" presName="compNode" presStyleCnt="0"/>
      <dgm:spPr/>
    </dgm:pt>
    <dgm:pt modelId="{FABF808F-9930-41CC-8F9A-9AAFBA0F9378}" type="pres">
      <dgm:prSet presAssocID="{0DBC8B09-AFA1-4472-970C-03E02A377715}" presName="bkgdShape" presStyleLbl="node1" presStyleIdx="0" presStyleCnt="4"/>
      <dgm:spPr/>
    </dgm:pt>
    <dgm:pt modelId="{8D3BC0F3-31C0-43DB-96B1-6D57B62770D0}" type="pres">
      <dgm:prSet presAssocID="{0DBC8B09-AFA1-4472-970C-03E02A377715}" presName="nodeTx" presStyleLbl="node1" presStyleIdx="0" presStyleCnt="4">
        <dgm:presLayoutVars>
          <dgm:bulletEnabled val="1"/>
        </dgm:presLayoutVars>
      </dgm:prSet>
      <dgm:spPr/>
    </dgm:pt>
    <dgm:pt modelId="{1DC85DFE-EDDF-459B-9FAB-21CFF56CBD3A}" type="pres">
      <dgm:prSet presAssocID="{0DBC8B09-AFA1-4472-970C-03E02A377715}" presName="invisiNode" presStyleLbl="node1" presStyleIdx="0" presStyleCnt="4"/>
      <dgm:spPr/>
    </dgm:pt>
    <dgm:pt modelId="{095418D3-65BC-4DEC-B0EC-BFA8E7E1DBF7}" type="pres">
      <dgm:prSet presAssocID="{0DBC8B09-AFA1-4472-970C-03E02A377715}" presName="imagNode" presStyleLbl="fgImgPlace1" presStyleIdx="0" presStyleCnt="4" custScaleY="61678"/>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White puzzle with one red piece"/>
        </a:ext>
      </dgm:extLst>
    </dgm:pt>
    <dgm:pt modelId="{46F4C2EC-A4DE-47ED-BB15-FE3320629CB6}" type="pres">
      <dgm:prSet presAssocID="{BEC99A89-FEF9-472C-A751-C4B43BA65E38}" presName="sibTrans" presStyleLbl="sibTrans2D1" presStyleIdx="0" presStyleCnt="0"/>
      <dgm:spPr/>
    </dgm:pt>
    <dgm:pt modelId="{A05110F6-80DB-44EF-A852-25F3E94667E9}" type="pres">
      <dgm:prSet presAssocID="{741D3750-DC30-425F-9DEE-E3AD669A6512}" presName="compNode" presStyleCnt="0"/>
      <dgm:spPr/>
    </dgm:pt>
    <dgm:pt modelId="{BCB94531-D8D7-4F84-A5C5-0747656790C5}" type="pres">
      <dgm:prSet presAssocID="{741D3750-DC30-425F-9DEE-E3AD669A6512}" presName="bkgdShape" presStyleLbl="node1" presStyleIdx="1" presStyleCnt="4"/>
      <dgm:spPr/>
    </dgm:pt>
    <dgm:pt modelId="{AC24E041-4BFD-488C-BB3C-E37A9FBEE24C}" type="pres">
      <dgm:prSet presAssocID="{741D3750-DC30-425F-9DEE-E3AD669A6512}" presName="nodeTx" presStyleLbl="node1" presStyleIdx="1" presStyleCnt="4">
        <dgm:presLayoutVars>
          <dgm:bulletEnabled val="1"/>
        </dgm:presLayoutVars>
      </dgm:prSet>
      <dgm:spPr/>
    </dgm:pt>
    <dgm:pt modelId="{D3BBFEE1-3139-49E5-BFF5-40DD480C99AC}" type="pres">
      <dgm:prSet presAssocID="{741D3750-DC30-425F-9DEE-E3AD669A6512}" presName="invisiNode" presStyleLbl="node1" presStyleIdx="1" presStyleCnt="4"/>
      <dgm:spPr/>
    </dgm:pt>
    <dgm:pt modelId="{2CB55BE1-74B3-4816-9668-B08FAA415FA2}" type="pres">
      <dgm:prSet presAssocID="{741D3750-DC30-425F-9DEE-E3AD669A6512}" presName="imagNode" presStyleLbl="fgImgPlace1" presStyleIdx="1" presStyleCnt="4" custScaleY="61678"/>
      <dgm:spPr>
        <a:blipFill>
          <a:blip xmlns:r="http://schemas.openxmlformats.org/officeDocument/2006/relationships" r:embed="rId2"/>
          <a:srcRect/>
          <a:stretch>
            <a:fillRect t="-4000" b="-4000"/>
          </a:stretch>
        </a:blipFill>
      </dgm:spPr>
      <dgm:extLst>
        <a:ext uri="{E40237B7-FDA0-4F09-8148-C483321AD2D9}">
          <dgm14:cNvPr xmlns:dgm14="http://schemas.microsoft.com/office/drawing/2010/diagram" id="0" name="" descr="Stack of books"/>
        </a:ext>
      </dgm:extLst>
    </dgm:pt>
    <dgm:pt modelId="{931A35E7-9F1D-47AD-861A-CADFA3C29AEE}" type="pres">
      <dgm:prSet presAssocID="{0FE7E3F3-1DE5-43FF-B677-CC1DD1CF486B}" presName="sibTrans" presStyleLbl="sibTrans2D1" presStyleIdx="0" presStyleCnt="0"/>
      <dgm:spPr/>
    </dgm:pt>
    <dgm:pt modelId="{35358BEC-2A83-40FF-A7A7-D3B3099117DC}" type="pres">
      <dgm:prSet presAssocID="{A47D6F4D-F2B7-4C9A-A6D2-87BC7951C57F}" presName="compNode" presStyleCnt="0"/>
      <dgm:spPr/>
    </dgm:pt>
    <dgm:pt modelId="{322424EA-3E22-4045-B267-72A98858927D}" type="pres">
      <dgm:prSet presAssocID="{A47D6F4D-F2B7-4C9A-A6D2-87BC7951C57F}" presName="bkgdShape" presStyleLbl="node1" presStyleIdx="2" presStyleCnt="4"/>
      <dgm:spPr/>
    </dgm:pt>
    <dgm:pt modelId="{9920E932-06FB-4ACC-82E3-21D5580D1152}" type="pres">
      <dgm:prSet presAssocID="{A47D6F4D-F2B7-4C9A-A6D2-87BC7951C57F}" presName="nodeTx" presStyleLbl="node1" presStyleIdx="2" presStyleCnt="4">
        <dgm:presLayoutVars>
          <dgm:bulletEnabled val="1"/>
        </dgm:presLayoutVars>
      </dgm:prSet>
      <dgm:spPr/>
    </dgm:pt>
    <dgm:pt modelId="{B9E2206F-05F2-429C-A316-34962377E327}" type="pres">
      <dgm:prSet presAssocID="{A47D6F4D-F2B7-4C9A-A6D2-87BC7951C57F}" presName="invisiNode" presStyleLbl="node1" presStyleIdx="2" presStyleCnt="4"/>
      <dgm:spPr/>
    </dgm:pt>
    <dgm:pt modelId="{2D65B4AF-09F1-4E7B-9B98-3189DE8F5793}" type="pres">
      <dgm:prSet presAssocID="{A47D6F4D-F2B7-4C9A-A6D2-87BC7951C57F}" presName="imagNode" presStyleLbl="fgImgPlace1" presStyleIdx="2" presStyleCnt="4" custScaleY="61678"/>
      <dgm:spPr>
        <a:blipFill>
          <a:blip xmlns:r="http://schemas.openxmlformats.org/officeDocument/2006/relationships" r:embed="rId3"/>
          <a:srcRect/>
          <a:stretch>
            <a:fillRect t="-4000" b="-4000"/>
          </a:stretch>
        </a:blipFill>
      </dgm:spPr>
      <dgm:extLst>
        <a:ext uri="{E40237B7-FDA0-4F09-8148-C483321AD2D9}">
          <dgm14:cNvPr xmlns:dgm14="http://schemas.microsoft.com/office/drawing/2010/diagram" id="0" name="" descr="Man working in wine shop"/>
        </a:ext>
      </dgm:extLst>
    </dgm:pt>
    <dgm:pt modelId="{D434A9AB-D621-44BE-90DA-814FA178726C}" type="pres">
      <dgm:prSet presAssocID="{E61B450D-D3BA-4344-967D-F6B75F4E742C}" presName="sibTrans" presStyleLbl="sibTrans2D1" presStyleIdx="0" presStyleCnt="0"/>
      <dgm:spPr/>
    </dgm:pt>
    <dgm:pt modelId="{5BE49455-3525-4248-BCC1-CC3A3A95B17C}" type="pres">
      <dgm:prSet presAssocID="{FF5E2EE7-81BA-4054-BE35-0387C75476DA}" presName="compNode" presStyleCnt="0"/>
      <dgm:spPr/>
    </dgm:pt>
    <dgm:pt modelId="{1FA38785-C29F-4563-9660-AB67C4656743}" type="pres">
      <dgm:prSet presAssocID="{FF5E2EE7-81BA-4054-BE35-0387C75476DA}" presName="bkgdShape" presStyleLbl="node1" presStyleIdx="3" presStyleCnt="4" custLinFactNeighborX="3817" custLinFactNeighborY="4293"/>
      <dgm:spPr/>
    </dgm:pt>
    <dgm:pt modelId="{CAEDC894-0E9C-42E2-A337-BE01F673D192}" type="pres">
      <dgm:prSet presAssocID="{FF5E2EE7-81BA-4054-BE35-0387C75476DA}" presName="nodeTx" presStyleLbl="node1" presStyleIdx="3" presStyleCnt="4">
        <dgm:presLayoutVars>
          <dgm:bulletEnabled val="1"/>
        </dgm:presLayoutVars>
      </dgm:prSet>
      <dgm:spPr/>
    </dgm:pt>
    <dgm:pt modelId="{2E2FA30F-C408-4846-A05F-89F5D440F696}" type="pres">
      <dgm:prSet presAssocID="{FF5E2EE7-81BA-4054-BE35-0387C75476DA}" presName="invisiNode" presStyleLbl="node1" presStyleIdx="3" presStyleCnt="4"/>
      <dgm:spPr/>
    </dgm:pt>
    <dgm:pt modelId="{5B323231-811A-4E2D-A8E8-B2EE0EC124DF}" type="pres">
      <dgm:prSet presAssocID="{FF5E2EE7-81BA-4054-BE35-0387C75476DA}" presName="imagNode" presStyleLbl="fgImgPlace1" presStyleIdx="3" presStyleCnt="4" custScaleY="61678"/>
      <dgm:spPr>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3D rendering of game pieces tied together with a rope"/>
        </a:ext>
      </dgm:extLst>
    </dgm:pt>
  </dgm:ptLst>
  <dgm:cxnLst>
    <dgm:cxn modelId="{1293740F-E5D6-4851-8BD9-50DFA88748C9}" type="presOf" srcId="{CC069119-D495-43ED-8ED2-2FB95FB20FED}" destId="{1FA38785-C29F-4563-9660-AB67C4656743}" srcOrd="0" destOrd="1" presId="urn:microsoft.com/office/officeart/2005/8/layout/hList7"/>
    <dgm:cxn modelId="{03FF1E18-EB05-481F-84CE-28BE467039CC}" type="presOf" srcId="{0FE7E3F3-1DE5-43FF-B677-CC1DD1CF486B}" destId="{931A35E7-9F1D-47AD-861A-CADFA3C29AEE}" srcOrd="0" destOrd="0" presId="urn:microsoft.com/office/officeart/2005/8/layout/hList7"/>
    <dgm:cxn modelId="{E81FAA40-BB56-41CF-BB68-BA27AECFCD57}" srcId="{C7CE3CDC-91E9-4082-B4D6-4094B2C8F6F5}" destId="{741D3750-DC30-425F-9DEE-E3AD669A6512}" srcOrd="1" destOrd="0" parTransId="{89BB4A6E-A66B-4A4D-AA4B-F865B40C88CF}" sibTransId="{0FE7E3F3-1DE5-43FF-B677-CC1DD1CF486B}"/>
    <dgm:cxn modelId="{259CA464-19BD-4010-8CBA-81A0F55AA38C}" type="presOf" srcId="{FF5E2EE7-81BA-4054-BE35-0387C75476DA}" destId="{1FA38785-C29F-4563-9660-AB67C4656743}" srcOrd="0" destOrd="0" presId="urn:microsoft.com/office/officeart/2005/8/layout/hList7"/>
    <dgm:cxn modelId="{E125C46A-C8D3-4536-B6E7-EF41302999A3}" type="presOf" srcId="{0DBC8B09-AFA1-4472-970C-03E02A377715}" destId="{FABF808F-9930-41CC-8F9A-9AAFBA0F9378}" srcOrd="0" destOrd="0" presId="urn:microsoft.com/office/officeart/2005/8/layout/hList7"/>
    <dgm:cxn modelId="{2A5F186F-AD37-4F19-85BD-7DED86BC1E9D}" type="presOf" srcId="{741D3750-DC30-425F-9DEE-E3AD669A6512}" destId="{AC24E041-4BFD-488C-BB3C-E37A9FBEE24C}" srcOrd="1" destOrd="0" presId="urn:microsoft.com/office/officeart/2005/8/layout/hList7"/>
    <dgm:cxn modelId="{F72FFA6F-3BD6-43FA-8647-049AF60A6A2C}" type="presOf" srcId="{E61B450D-D3BA-4344-967D-F6B75F4E742C}" destId="{D434A9AB-D621-44BE-90DA-814FA178726C}" srcOrd="0" destOrd="0" presId="urn:microsoft.com/office/officeart/2005/8/layout/hList7"/>
    <dgm:cxn modelId="{95B03275-BE28-48C5-9A00-2EC109C50B78}" type="presOf" srcId="{CC069119-D495-43ED-8ED2-2FB95FB20FED}" destId="{CAEDC894-0E9C-42E2-A337-BE01F673D192}" srcOrd="1" destOrd="1" presId="urn:microsoft.com/office/officeart/2005/8/layout/hList7"/>
    <dgm:cxn modelId="{14140E8B-7D53-4A8A-89F6-59DF237683D2}" type="presOf" srcId="{A47D6F4D-F2B7-4C9A-A6D2-87BC7951C57F}" destId="{322424EA-3E22-4045-B267-72A98858927D}" srcOrd="0" destOrd="0" presId="urn:microsoft.com/office/officeart/2005/8/layout/hList7"/>
    <dgm:cxn modelId="{AD76B28B-95C5-4558-A0BB-D500BB58C0FA}" type="presOf" srcId="{0DBC8B09-AFA1-4472-970C-03E02A377715}" destId="{8D3BC0F3-31C0-43DB-96B1-6D57B62770D0}" srcOrd="1" destOrd="0" presId="urn:microsoft.com/office/officeart/2005/8/layout/hList7"/>
    <dgm:cxn modelId="{D5FC0596-8422-4DC2-A6EA-1CDA1E59C496}" srcId="{FF5E2EE7-81BA-4054-BE35-0387C75476DA}" destId="{CC069119-D495-43ED-8ED2-2FB95FB20FED}" srcOrd="0" destOrd="0" parTransId="{7EB21147-EB0E-4E76-AB3D-9F2070828216}" sibTransId="{FF8D5DC3-0C86-40CA-A39D-25FA312A969A}"/>
    <dgm:cxn modelId="{915473A1-184C-4916-8FF7-282496DF48D1}" type="presOf" srcId="{A47D6F4D-F2B7-4C9A-A6D2-87BC7951C57F}" destId="{9920E932-06FB-4ACC-82E3-21D5580D1152}" srcOrd="1" destOrd="0" presId="urn:microsoft.com/office/officeart/2005/8/layout/hList7"/>
    <dgm:cxn modelId="{B667EBAA-D7B6-4875-A24B-5FBA1F60E66F}" srcId="{C7CE3CDC-91E9-4082-B4D6-4094B2C8F6F5}" destId="{0DBC8B09-AFA1-4472-970C-03E02A377715}" srcOrd="0" destOrd="0" parTransId="{00BA412B-ADF0-4CCA-813F-0EEA6B5D3DFF}" sibTransId="{BEC99A89-FEF9-472C-A751-C4B43BA65E38}"/>
    <dgm:cxn modelId="{B37A25AF-35AF-4541-B49A-5C9F36650044}" type="presOf" srcId="{741D3750-DC30-425F-9DEE-E3AD669A6512}" destId="{BCB94531-D8D7-4F84-A5C5-0747656790C5}" srcOrd="0" destOrd="0" presId="urn:microsoft.com/office/officeart/2005/8/layout/hList7"/>
    <dgm:cxn modelId="{721097BE-67A5-4AE1-AF87-F3572AE4AA31}" srcId="{C7CE3CDC-91E9-4082-B4D6-4094B2C8F6F5}" destId="{A47D6F4D-F2B7-4C9A-A6D2-87BC7951C57F}" srcOrd="2" destOrd="0" parTransId="{24BBADDB-CC66-4949-90F8-66EBE1097A84}" sibTransId="{E61B450D-D3BA-4344-967D-F6B75F4E742C}"/>
    <dgm:cxn modelId="{912959DC-53BD-4230-AEC7-B1554BB0A066}" type="presOf" srcId="{BEC99A89-FEF9-472C-A751-C4B43BA65E38}" destId="{46F4C2EC-A4DE-47ED-BB15-FE3320629CB6}" srcOrd="0" destOrd="0" presId="urn:microsoft.com/office/officeart/2005/8/layout/hList7"/>
    <dgm:cxn modelId="{A70EE9DC-4704-4F6C-849B-11A3F29799C2}" type="presOf" srcId="{FF5E2EE7-81BA-4054-BE35-0387C75476DA}" destId="{CAEDC894-0E9C-42E2-A337-BE01F673D192}" srcOrd="1" destOrd="0" presId="urn:microsoft.com/office/officeart/2005/8/layout/hList7"/>
    <dgm:cxn modelId="{918A37E4-D36F-45EA-A0C4-E06CF961EC93}" type="presOf" srcId="{C7CE3CDC-91E9-4082-B4D6-4094B2C8F6F5}" destId="{81CD5F40-1343-4503-8B3F-FE8049828BBE}" srcOrd="0" destOrd="0" presId="urn:microsoft.com/office/officeart/2005/8/layout/hList7"/>
    <dgm:cxn modelId="{4F4CDDFC-D248-492A-8343-93506693A2AD}" srcId="{C7CE3CDC-91E9-4082-B4D6-4094B2C8F6F5}" destId="{FF5E2EE7-81BA-4054-BE35-0387C75476DA}" srcOrd="3" destOrd="0" parTransId="{F2B3297F-24B3-4F80-9DFF-67493F238D2D}" sibTransId="{B80F8CD5-582D-4F0C-9875-7037AE4BBA2C}"/>
    <dgm:cxn modelId="{E332C61E-A5B8-4D66-BE3E-22E6FFDB0AC1}" type="presParOf" srcId="{81CD5F40-1343-4503-8B3F-FE8049828BBE}" destId="{205E6967-C216-441C-BA9D-E874E7E57AAA}" srcOrd="0" destOrd="0" presId="urn:microsoft.com/office/officeart/2005/8/layout/hList7"/>
    <dgm:cxn modelId="{99B3BAF8-313D-4340-A2EB-EBF905BA9D29}" type="presParOf" srcId="{81CD5F40-1343-4503-8B3F-FE8049828BBE}" destId="{E4D61E6D-8C3E-4F10-B547-D10652D86CF8}" srcOrd="1" destOrd="0" presId="urn:microsoft.com/office/officeart/2005/8/layout/hList7"/>
    <dgm:cxn modelId="{569DB9BF-ACB4-4AAA-A78C-9B446FEA45C8}" type="presParOf" srcId="{E4D61E6D-8C3E-4F10-B547-D10652D86CF8}" destId="{F84B4BF3-24AA-4DB1-B108-73FD65FFA0A6}" srcOrd="0" destOrd="0" presId="urn:microsoft.com/office/officeart/2005/8/layout/hList7"/>
    <dgm:cxn modelId="{B65AD3EB-619A-461D-975B-5DF9E85EFFB9}" type="presParOf" srcId="{F84B4BF3-24AA-4DB1-B108-73FD65FFA0A6}" destId="{FABF808F-9930-41CC-8F9A-9AAFBA0F9378}" srcOrd="0" destOrd="0" presId="urn:microsoft.com/office/officeart/2005/8/layout/hList7"/>
    <dgm:cxn modelId="{861D1809-38AA-4CC1-AA18-3B5ED0CD31E1}" type="presParOf" srcId="{F84B4BF3-24AA-4DB1-B108-73FD65FFA0A6}" destId="{8D3BC0F3-31C0-43DB-96B1-6D57B62770D0}" srcOrd="1" destOrd="0" presId="urn:microsoft.com/office/officeart/2005/8/layout/hList7"/>
    <dgm:cxn modelId="{79150F3A-971A-40C6-A3D4-8BF6E00E2350}" type="presParOf" srcId="{F84B4BF3-24AA-4DB1-B108-73FD65FFA0A6}" destId="{1DC85DFE-EDDF-459B-9FAB-21CFF56CBD3A}" srcOrd="2" destOrd="0" presId="urn:microsoft.com/office/officeart/2005/8/layout/hList7"/>
    <dgm:cxn modelId="{60A5CD20-A5D2-4192-AD50-87D4170BF31C}" type="presParOf" srcId="{F84B4BF3-24AA-4DB1-B108-73FD65FFA0A6}" destId="{095418D3-65BC-4DEC-B0EC-BFA8E7E1DBF7}" srcOrd="3" destOrd="0" presId="urn:microsoft.com/office/officeart/2005/8/layout/hList7"/>
    <dgm:cxn modelId="{C9E8F688-22B2-4CB1-BE6D-34878427E290}" type="presParOf" srcId="{E4D61E6D-8C3E-4F10-B547-D10652D86CF8}" destId="{46F4C2EC-A4DE-47ED-BB15-FE3320629CB6}" srcOrd="1" destOrd="0" presId="urn:microsoft.com/office/officeart/2005/8/layout/hList7"/>
    <dgm:cxn modelId="{7A8563FA-3B37-420B-96E3-5A6C772EBD86}" type="presParOf" srcId="{E4D61E6D-8C3E-4F10-B547-D10652D86CF8}" destId="{A05110F6-80DB-44EF-A852-25F3E94667E9}" srcOrd="2" destOrd="0" presId="urn:microsoft.com/office/officeart/2005/8/layout/hList7"/>
    <dgm:cxn modelId="{B97AC96E-2850-4E2E-9866-FB9EFBF8CED0}" type="presParOf" srcId="{A05110F6-80DB-44EF-A852-25F3E94667E9}" destId="{BCB94531-D8D7-4F84-A5C5-0747656790C5}" srcOrd="0" destOrd="0" presId="urn:microsoft.com/office/officeart/2005/8/layout/hList7"/>
    <dgm:cxn modelId="{AED81DCE-429F-434A-8574-F3786E290891}" type="presParOf" srcId="{A05110F6-80DB-44EF-A852-25F3E94667E9}" destId="{AC24E041-4BFD-488C-BB3C-E37A9FBEE24C}" srcOrd="1" destOrd="0" presId="urn:microsoft.com/office/officeart/2005/8/layout/hList7"/>
    <dgm:cxn modelId="{367E7602-5F23-496B-AAD8-E910AF1CFDE7}" type="presParOf" srcId="{A05110F6-80DB-44EF-A852-25F3E94667E9}" destId="{D3BBFEE1-3139-49E5-BFF5-40DD480C99AC}" srcOrd="2" destOrd="0" presId="urn:microsoft.com/office/officeart/2005/8/layout/hList7"/>
    <dgm:cxn modelId="{8013B5A0-04F3-4776-807E-45CACED88E96}" type="presParOf" srcId="{A05110F6-80DB-44EF-A852-25F3E94667E9}" destId="{2CB55BE1-74B3-4816-9668-B08FAA415FA2}" srcOrd="3" destOrd="0" presId="urn:microsoft.com/office/officeart/2005/8/layout/hList7"/>
    <dgm:cxn modelId="{E87EDDB9-C0C8-4792-9978-27024E18D17D}" type="presParOf" srcId="{E4D61E6D-8C3E-4F10-B547-D10652D86CF8}" destId="{931A35E7-9F1D-47AD-861A-CADFA3C29AEE}" srcOrd="3" destOrd="0" presId="urn:microsoft.com/office/officeart/2005/8/layout/hList7"/>
    <dgm:cxn modelId="{C0781BB6-5453-4325-8850-75503314A187}" type="presParOf" srcId="{E4D61E6D-8C3E-4F10-B547-D10652D86CF8}" destId="{35358BEC-2A83-40FF-A7A7-D3B3099117DC}" srcOrd="4" destOrd="0" presId="urn:microsoft.com/office/officeart/2005/8/layout/hList7"/>
    <dgm:cxn modelId="{0833A0D5-98D3-4043-8448-254820F674FD}" type="presParOf" srcId="{35358BEC-2A83-40FF-A7A7-D3B3099117DC}" destId="{322424EA-3E22-4045-B267-72A98858927D}" srcOrd="0" destOrd="0" presId="urn:microsoft.com/office/officeart/2005/8/layout/hList7"/>
    <dgm:cxn modelId="{6C34D470-41A0-462E-BBDF-CB3E16CCB78E}" type="presParOf" srcId="{35358BEC-2A83-40FF-A7A7-D3B3099117DC}" destId="{9920E932-06FB-4ACC-82E3-21D5580D1152}" srcOrd="1" destOrd="0" presId="urn:microsoft.com/office/officeart/2005/8/layout/hList7"/>
    <dgm:cxn modelId="{37A5B14D-A791-4782-8B2A-6AB61E6DA5EC}" type="presParOf" srcId="{35358BEC-2A83-40FF-A7A7-D3B3099117DC}" destId="{B9E2206F-05F2-429C-A316-34962377E327}" srcOrd="2" destOrd="0" presId="urn:microsoft.com/office/officeart/2005/8/layout/hList7"/>
    <dgm:cxn modelId="{F5F61EDF-293F-4261-9984-7E84DAE3EF26}" type="presParOf" srcId="{35358BEC-2A83-40FF-A7A7-D3B3099117DC}" destId="{2D65B4AF-09F1-4E7B-9B98-3189DE8F5793}" srcOrd="3" destOrd="0" presId="urn:microsoft.com/office/officeart/2005/8/layout/hList7"/>
    <dgm:cxn modelId="{787229E3-A4F5-4265-911E-FB229C8B7280}" type="presParOf" srcId="{E4D61E6D-8C3E-4F10-B547-D10652D86CF8}" destId="{D434A9AB-D621-44BE-90DA-814FA178726C}" srcOrd="5" destOrd="0" presId="urn:microsoft.com/office/officeart/2005/8/layout/hList7"/>
    <dgm:cxn modelId="{4819CACF-1C55-4AB0-A8DD-D2D1C3D3F5AF}" type="presParOf" srcId="{E4D61E6D-8C3E-4F10-B547-D10652D86CF8}" destId="{5BE49455-3525-4248-BCC1-CC3A3A95B17C}" srcOrd="6" destOrd="0" presId="urn:microsoft.com/office/officeart/2005/8/layout/hList7"/>
    <dgm:cxn modelId="{65E6118E-A1A5-45C9-A439-47EF9A69A9C5}" type="presParOf" srcId="{5BE49455-3525-4248-BCC1-CC3A3A95B17C}" destId="{1FA38785-C29F-4563-9660-AB67C4656743}" srcOrd="0" destOrd="0" presId="urn:microsoft.com/office/officeart/2005/8/layout/hList7"/>
    <dgm:cxn modelId="{D9AA32EC-5744-482D-AE1C-390EB020335F}" type="presParOf" srcId="{5BE49455-3525-4248-BCC1-CC3A3A95B17C}" destId="{CAEDC894-0E9C-42E2-A337-BE01F673D192}" srcOrd="1" destOrd="0" presId="urn:microsoft.com/office/officeart/2005/8/layout/hList7"/>
    <dgm:cxn modelId="{628FF688-1773-48F6-B01D-6CA5BF3AEF32}" type="presParOf" srcId="{5BE49455-3525-4248-BCC1-CC3A3A95B17C}" destId="{2E2FA30F-C408-4846-A05F-89F5D440F696}" srcOrd="2" destOrd="0" presId="urn:microsoft.com/office/officeart/2005/8/layout/hList7"/>
    <dgm:cxn modelId="{561C6460-A1D2-4C12-9839-3D8C7385269E}" type="presParOf" srcId="{5BE49455-3525-4248-BCC1-CC3A3A95B17C}" destId="{5B323231-811A-4E2D-A8E8-B2EE0EC124D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CE3CDC-91E9-4082-B4D6-4094B2C8F6F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t-EE"/>
        </a:p>
      </dgm:t>
    </dgm:pt>
    <dgm:pt modelId="{5156F34F-3CF8-47D8-8AE2-E2F8793AECF9}">
      <dgm:prSet phldrT="[Text]" custT="1"/>
      <dgm:spPr/>
      <dgm:t>
        <a:bodyPr/>
        <a:lstStyle/>
        <a:p>
          <a:r>
            <a:rPr lang="et-EE" sz="3600" dirty="0">
              <a:latin typeface="Roboto Light" panose="02000000000000000000" pitchFamily="2" charset="0"/>
              <a:ea typeface="Roboto Light" panose="02000000000000000000" pitchFamily="2" charset="0"/>
            </a:rPr>
            <a:t>Turvaline ja ennetav elukeskkond</a:t>
          </a:r>
        </a:p>
      </dgm:t>
    </dgm:pt>
    <dgm:pt modelId="{2C9109D6-6C53-455A-8C34-E3895C0EC1A4}" type="parTrans" cxnId="{BDA42783-F778-4AF9-9B85-53088C41BE18}">
      <dgm:prSet/>
      <dgm:spPr/>
      <dgm:t>
        <a:bodyPr/>
        <a:lstStyle/>
        <a:p>
          <a:endParaRPr lang="et-EE">
            <a:latin typeface="Roboto Light" panose="02000000000000000000" pitchFamily="2" charset="0"/>
            <a:ea typeface="Roboto Light" panose="02000000000000000000" pitchFamily="2" charset="0"/>
          </a:endParaRPr>
        </a:p>
      </dgm:t>
    </dgm:pt>
    <dgm:pt modelId="{EED66BE5-1F00-434B-B933-88E80F5BE611}" type="sibTrans" cxnId="{BDA42783-F778-4AF9-9B85-53088C41BE18}">
      <dgm:prSet/>
      <dgm:spPr/>
      <dgm:t>
        <a:bodyPr/>
        <a:lstStyle/>
        <a:p>
          <a:endParaRPr lang="et-EE">
            <a:latin typeface="Roboto Light" panose="02000000000000000000" pitchFamily="2" charset="0"/>
            <a:ea typeface="Roboto Light" panose="02000000000000000000" pitchFamily="2" charset="0"/>
          </a:endParaRPr>
        </a:p>
      </dgm:t>
    </dgm:pt>
    <dgm:pt modelId="{775C4A04-D08E-4FAE-9672-630B8D612320}">
      <dgm:prSet phldrT="[Text]" custT="1"/>
      <dgm:spPr/>
      <dgm:t>
        <a:bodyPr/>
        <a:lstStyle/>
        <a:p>
          <a:r>
            <a:rPr lang="et-EE" sz="2400" b="1" dirty="0">
              <a:latin typeface="Roboto Light" panose="02000000000000000000" pitchFamily="2" charset="0"/>
              <a:ea typeface="Roboto Light" panose="02000000000000000000" pitchFamily="2" charset="0"/>
            </a:rPr>
            <a:t>alategevus 2.1 </a:t>
          </a:r>
          <a:r>
            <a:rPr lang="fi-FI" sz="2400" dirty="0" err="1">
              <a:latin typeface="Roboto Light" panose="02000000000000000000" pitchFamily="2" charset="0"/>
              <a:ea typeface="Roboto Light" panose="02000000000000000000" pitchFamily="2" charset="0"/>
            </a:rPr>
            <a:t>Laste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juhtumikorralduse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mudeli</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rakendamine</a:t>
          </a:r>
          <a:endParaRPr lang="et-EE" sz="2400" dirty="0">
            <a:latin typeface="Roboto Light" panose="02000000000000000000" pitchFamily="2" charset="0"/>
            <a:ea typeface="Roboto Light" panose="02000000000000000000" pitchFamily="2" charset="0"/>
          </a:endParaRPr>
        </a:p>
      </dgm:t>
    </dgm:pt>
    <dgm:pt modelId="{EC32BE55-88CF-47EE-99BD-598E3FDDA4EA}" type="parTrans" cxnId="{FF0DC2BF-E629-4074-B25E-A84C3DDE3E11}">
      <dgm:prSet/>
      <dgm:spPr/>
      <dgm:t>
        <a:bodyPr/>
        <a:lstStyle/>
        <a:p>
          <a:endParaRPr lang="et-EE">
            <a:latin typeface="Roboto Light" panose="02000000000000000000" pitchFamily="2" charset="0"/>
            <a:ea typeface="Roboto Light" panose="02000000000000000000" pitchFamily="2" charset="0"/>
          </a:endParaRPr>
        </a:p>
      </dgm:t>
    </dgm:pt>
    <dgm:pt modelId="{2C48FD5F-4E99-4FB1-B2EF-872D67CA553C}" type="sibTrans" cxnId="{FF0DC2BF-E629-4074-B25E-A84C3DDE3E11}">
      <dgm:prSet/>
      <dgm:spPr/>
      <dgm:t>
        <a:bodyPr/>
        <a:lstStyle/>
        <a:p>
          <a:endParaRPr lang="et-EE">
            <a:latin typeface="Roboto Light" panose="02000000000000000000" pitchFamily="2" charset="0"/>
            <a:ea typeface="Roboto Light" panose="02000000000000000000" pitchFamily="2" charset="0"/>
          </a:endParaRPr>
        </a:p>
      </dgm:t>
    </dgm:pt>
    <dgm:pt modelId="{925E383C-E161-4B92-ADC0-F667F60220EE}">
      <dgm:prSet custT="1"/>
      <dgm:spPr/>
      <dgm:t>
        <a:bodyPr/>
        <a:lstStyle/>
        <a:p>
          <a:r>
            <a:rPr lang="et-EE" sz="2400" b="1" dirty="0">
              <a:latin typeface="Roboto Light" panose="02000000000000000000" pitchFamily="2" charset="0"/>
              <a:ea typeface="Roboto Light" panose="02000000000000000000" pitchFamily="2" charset="0"/>
            </a:rPr>
            <a:t>alategevus 2.2</a:t>
          </a:r>
          <a:r>
            <a:rPr lang="et-EE" sz="2400" dirty="0">
              <a:latin typeface="Roboto Light" panose="02000000000000000000" pitchFamily="2" charset="0"/>
              <a:ea typeface="Roboto Light" panose="02000000000000000000" pitchFamily="2" charset="0"/>
            </a:rPr>
            <a:t>. Ennetuskoolitused</a:t>
          </a:r>
        </a:p>
      </dgm:t>
    </dgm:pt>
    <dgm:pt modelId="{D125A5DF-5D13-4742-9073-C281852E8DE1}" type="parTrans" cxnId="{A47966DC-E513-4F95-8CAD-80C54D3143DD}">
      <dgm:prSet/>
      <dgm:spPr/>
      <dgm:t>
        <a:bodyPr/>
        <a:lstStyle/>
        <a:p>
          <a:endParaRPr lang="et-EE">
            <a:latin typeface="Roboto Light" panose="02000000000000000000" pitchFamily="2" charset="0"/>
            <a:ea typeface="Roboto Light" panose="02000000000000000000" pitchFamily="2" charset="0"/>
          </a:endParaRPr>
        </a:p>
      </dgm:t>
    </dgm:pt>
    <dgm:pt modelId="{9C74C996-12F9-495D-B44D-921B9F94C038}" type="sibTrans" cxnId="{A47966DC-E513-4F95-8CAD-80C54D3143DD}">
      <dgm:prSet/>
      <dgm:spPr/>
      <dgm:t>
        <a:bodyPr/>
        <a:lstStyle/>
        <a:p>
          <a:endParaRPr lang="et-EE">
            <a:latin typeface="Roboto Light" panose="02000000000000000000" pitchFamily="2" charset="0"/>
            <a:ea typeface="Roboto Light" panose="02000000000000000000" pitchFamily="2" charset="0"/>
          </a:endParaRPr>
        </a:p>
      </dgm:t>
    </dgm:pt>
    <dgm:pt modelId="{E8858D56-4254-4136-8927-3701AB764D4A}">
      <dgm:prSet custT="1"/>
      <dgm:spPr/>
      <dgm:t>
        <a:bodyPr/>
        <a:lstStyle/>
        <a:p>
          <a:r>
            <a:rPr lang="et-EE" sz="2400" b="1" dirty="0">
              <a:latin typeface="Roboto Light" panose="02000000000000000000" pitchFamily="2" charset="0"/>
              <a:ea typeface="Roboto Light" panose="02000000000000000000" pitchFamily="2" charset="0"/>
            </a:rPr>
            <a:t>alategevus 2.3 </a:t>
          </a:r>
          <a:r>
            <a:rPr lang="fi-FI" sz="2400" dirty="0" err="1">
              <a:latin typeface="Roboto Light" panose="02000000000000000000" pitchFamily="2" charset="0"/>
              <a:ea typeface="Roboto Light" panose="02000000000000000000" pitchFamily="2" charset="0"/>
            </a:rPr>
            <a:t>Alkoholiga</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seotud</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kahjude</a:t>
          </a:r>
          <a:r>
            <a:rPr lang="fi-FI" sz="2400" dirty="0">
              <a:latin typeface="Roboto Light" panose="02000000000000000000" pitchFamily="2" charset="0"/>
              <a:ea typeface="Roboto Light" panose="02000000000000000000" pitchFamily="2" charset="0"/>
            </a:rPr>
            <a:t> ja </a:t>
          </a:r>
          <a:r>
            <a:rPr lang="fi-FI" sz="2400" dirty="0" err="1">
              <a:latin typeface="Roboto Light" panose="02000000000000000000" pitchFamily="2" charset="0"/>
              <a:ea typeface="Roboto Light" panose="02000000000000000000" pitchFamily="2" charset="0"/>
            </a:rPr>
            <a:t>riskikäitumise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vähendamise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kompetentsi</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loomine</a:t>
          </a:r>
          <a:r>
            <a:rPr lang="fi-FI" sz="2400" dirty="0">
              <a:latin typeface="Roboto Light" panose="02000000000000000000" pitchFamily="2" charset="0"/>
              <a:ea typeface="Roboto Light" panose="02000000000000000000" pitchFamily="2" charset="0"/>
            </a:rPr>
            <a:t> ja </a:t>
          </a:r>
          <a:r>
            <a:rPr lang="fi-FI" sz="2400" dirty="0" err="1">
              <a:latin typeface="Roboto Light" panose="02000000000000000000" pitchFamily="2" charset="0"/>
              <a:ea typeface="Roboto Light" panose="02000000000000000000" pitchFamily="2" charset="0"/>
            </a:rPr>
            <a:t>koolituste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elluviimine</a:t>
          </a:r>
          <a:r>
            <a:rPr lang="fi-FI" sz="2400" dirty="0">
              <a:latin typeface="Roboto Light" panose="02000000000000000000" pitchFamily="2" charset="0"/>
              <a:ea typeface="Roboto Light" panose="02000000000000000000" pitchFamily="2" charset="0"/>
            </a:rPr>
            <a:t> </a:t>
          </a:r>
          <a:endParaRPr lang="et-EE" sz="2400" dirty="0">
            <a:latin typeface="Roboto Light" panose="02000000000000000000" pitchFamily="2" charset="0"/>
            <a:ea typeface="Roboto Light" panose="02000000000000000000" pitchFamily="2" charset="0"/>
          </a:endParaRPr>
        </a:p>
      </dgm:t>
    </dgm:pt>
    <dgm:pt modelId="{C97652CC-4945-49A4-9C40-0BA153D37D61}" type="parTrans" cxnId="{A1E28C58-9C55-4AB7-8672-A2F7E386A9A8}">
      <dgm:prSet/>
      <dgm:spPr/>
      <dgm:t>
        <a:bodyPr/>
        <a:lstStyle/>
        <a:p>
          <a:endParaRPr lang="et-EE">
            <a:latin typeface="Roboto Light" panose="02000000000000000000" pitchFamily="2" charset="0"/>
            <a:ea typeface="Roboto Light" panose="02000000000000000000" pitchFamily="2" charset="0"/>
          </a:endParaRPr>
        </a:p>
      </dgm:t>
    </dgm:pt>
    <dgm:pt modelId="{81C43DA1-4780-4290-9B4D-47EF6DFEAFD6}" type="sibTrans" cxnId="{A1E28C58-9C55-4AB7-8672-A2F7E386A9A8}">
      <dgm:prSet/>
      <dgm:spPr/>
      <dgm:t>
        <a:bodyPr/>
        <a:lstStyle/>
        <a:p>
          <a:endParaRPr lang="et-EE">
            <a:latin typeface="Roboto Light" panose="02000000000000000000" pitchFamily="2" charset="0"/>
            <a:ea typeface="Roboto Light" panose="02000000000000000000" pitchFamily="2" charset="0"/>
          </a:endParaRPr>
        </a:p>
      </dgm:t>
    </dgm:pt>
    <dgm:pt modelId="{A3A898D4-5A34-438F-9355-E833CF891366}">
      <dgm:prSet custT="1"/>
      <dgm:spPr/>
      <dgm:t>
        <a:bodyPr/>
        <a:lstStyle/>
        <a:p>
          <a:r>
            <a:rPr lang="et-EE" sz="2400" b="1" dirty="0">
              <a:latin typeface="Roboto Light" panose="02000000000000000000" pitchFamily="2" charset="0"/>
              <a:ea typeface="Roboto Light" panose="02000000000000000000" pitchFamily="2" charset="0"/>
            </a:rPr>
            <a:t>alategevus 2.4 </a:t>
          </a:r>
          <a:r>
            <a:rPr lang="fi-FI" sz="2400" dirty="0" err="1">
              <a:latin typeface="Roboto Light" panose="02000000000000000000" pitchFamily="2" charset="0"/>
              <a:ea typeface="Roboto Light" panose="02000000000000000000" pitchFamily="2" charset="0"/>
            </a:rPr>
            <a:t>Kohaliku</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tasandi</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võrgustikutöö</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edendamine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turvalisuse</a:t>
          </a:r>
          <a:r>
            <a:rPr lang="fi-FI" sz="2400" dirty="0">
              <a:latin typeface="Roboto Light" panose="02000000000000000000" pitchFamily="2" charset="0"/>
              <a:ea typeface="Roboto Light" panose="02000000000000000000" pitchFamily="2" charset="0"/>
            </a:rPr>
            <a:t> </a:t>
          </a:r>
          <a:r>
            <a:rPr lang="fi-FI" sz="2400" dirty="0" err="1">
              <a:latin typeface="Roboto Light" panose="02000000000000000000" pitchFamily="2" charset="0"/>
              <a:ea typeface="Roboto Light" panose="02000000000000000000" pitchFamily="2" charset="0"/>
            </a:rPr>
            <a:t>suurendamisel</a:t>
          </a:r>
          <a:r>
            <a:rPr lang="fi-FI" sz="2400" dirty="0">
              <a:latin typeface="Roboto Light" panose="02000000000000000000" pitchFamily="2" charset="0"/>
              <a:ea typeface="Roboto Light" panose="02000000000000000000" pitchFamily="2" charset="0"/>
            </a:rPr>
            <a:t>.</a:t>
          </a:r>
          <a:endParaRPr lang="et-EE" sz="2400" dirty="0">
            <a:latin typeface="Roboto Light" panose="02000000000000000000" pitchFamily="2" charset="0"/>
            <a:ea typeface="Roboto Light" panose="02000000000000000000" pitchFamily="2" charset="0"/>
          </a:endParaRPr>
        </a:p>
      </dgm:t>
    </dgm:pt>
    <dgm:pt modelId="{2562AC1C-E809-4826-A221-39C606613010}" type="parTrans" cxnId="{DFC58919-4D6D-43A9-99D2-F87FD11F068C}">
      <dgm:prSet/>
      <dgm:spPr/>
      <dgm:t>
        <a:bodyPr/>
        <a:lstStyle/>
        <a:p>
          <a:endParaRPr lang="et-EE">
            <a:latin typeface="Roboto Light" panose="02000000000000000000" pitchFamily="2" charset="0"/>
            <a:ea typeface="Roboto Light" panose="02000000000000000000" pitchFamily="2" charset="0"/>
          </a:endParaRPr>
        </a:p>
      </dgm:t>
    </dgm:pt>
    <dgm:pt modelId="{B63E51C2-A82F-4706-B997-C71CB29F0F9A}" type="sibTrans" cxnId="{DFC58919-4D6D-43A9-99D2-F87FD11F068C}">
      <dgm:prSet/>
      <dgm:spPr/>
      <dgm:t>
        <a:bodyPr/>
        <a:lstStyle/>
        <a:p>
          <a:endParaRPr lang="et-EE">
            <a:latin typeface="Roboto Light" panose="02000000000000000000" pitchFamily="2" charset="0"/>
            <a:ea typeface="Roboto Light" panose="02000000000000000000" pitchFamily="2" charset="0"/>
          </a:endParaRPr>
        </a:p>
      </dgm:t>
    </dgm:pt>
    <dgm:pt modelId="{86382E0D-834B-45F9-9D9B-56183FD626F0}">
      <dgm:prSet phldrT="[Text]" custT="1"/>
      <dgm:spPr/>
      <dgm:t>
        <a:bodyPr/>
        <a:lstStyle/>
        <a:p>
          <a:endParaRPr lang="et-EE" sz="2400" dirty="0">
            <a:latin typeface="Roboto Light" panose="02000000000000000000" pitchFamily="2" charset="0"/>
            <a:ea typeface="Roboto Light" panose="02000000000000000000" pitchFamily="2" charset="0"/>
          </a:endParaRPr>
        </a:p>
      </dgm:t>
    </dgm:pt>
    <dgm:pt modelId="{77B80117-1847-493D-BF55-BBCB9BA18FA8}" type="parTrans" cxnId="{AC62A605-CD66-4390-BA2E-7479451480F6}">
      <dgm:prSet/>
      <dgm:spPr/>
      <dgm:t>
        <a:bodyPr/>
        <a:lstStyle/>
        <a:p>
          <a:endParaRPr lang="et-EE"/>
        </a:p>
      </dgm:t>
    </dgm:pt>
    <dgm:pt modelId="{10BECA41-FDFF-4D26-94B6-1001CCE394A7}" type="sibTrans" cxnId="{AC62A605-CD66-4390-BA2E-7479451480F6}">
      <dgm:prSet/>
      <dgm:spPr/>
      <dgm:t>
        <a:bodyPr/>
        <a:lstStyle/>
        <a:p>
          <a:endParaRPr lang="et-EE"/>
        </a:p>
      </dgm:t>
    </dgm:pt>
    <dgm:pt modelId="{CC03630D-CAAB-4FC6-9101-FAA1C0833E4C}">
      <dgm:prSet custT="1"/>
      <dgm:spPr/>
      <dgm:t>
        <a:bodyPr/>
        <a:lstStyle/>
        <a:p>
          <a:endParaRPr lang="et-EE" sz="2400" dirty="0">
            <a:latin typeface="Roboto Light" panose="02000000000000000000" pitchFamily="2" charset="0"/>
            <a:ea typeface="Roboto Light" panose="02000000000000000000" pitchFamily="2" charset="0"/>
          </a:endParaRPr>
        </a:p>
      </dgm:t>
    </dgm:pt>
    <dgm:pt modelId="{926B0816-0A94-4720-8101-F297A4453D8C}" type="parTrans" cxnId="{21FA4F2B-F496-4AC4-87BB-86B83FAC9920}">
      <dgm:prSet/>
      <dgm:spPr/>
      <dgm:t>
        <a:bodyPr/>
        <a:lstStyle/>
        <a:p>
          <a:endParaRPr lang="et-EE"/>
        </a:p>
      </dgm:t>
    </dgm:pt>
    <dgm:pt modelId="{1F2E8F08-EE8A-429A-9277-5279B1E0B65E}" type="sibTrans" cxnId="{21FA4F2B-F496-4AC4-87BB-86B83FAC9920}">
      <dgm:prSet/>
      <dgm:spPr/>
      <dgm:t>
        <a:bodyPr/>
        <a:lstStyle/>
        <a:p>
          <a:endParaRPr lang="et-EE"/>
        </a:p>
      </dgm:t>
    </dgm:pt>
    <dgm:pt modelId="{FF7F86C8-ADE5-40AA-BC54-748E05658EF5}">
      <dgm:prSet custT="1"/>
      <dgm:spPr/>
      <dgm:t>
        <a:bodyPr/>
        <a:lstStyle/>
        <a:p>
          <a:endParaRPr lang="et-EE" sz="2400" dirty="0">
            <a:latin typeface="Roboto Light" panose="02000000000000000000" pitchFamily="2" charset="0"/>
            <a:ea typeface="Roboto Light" panose="02000000000000000000" pitchFamily="2" charset="0"/>
          </a:endParaRPr>
        </a:p>
      </dgm:t>
    </dgm:pt>
    <dgm:pt modelId="{A0A86144-9A14-4F3E-9F0A-A8D5BE2419E5}" type="parTrans" cxnId="{E793FD11-1716-427E-9F3F-0F0029A9A820}">
      <dgm:prSet/>
      <dgm:spPr/>
    </dgm:pt>
    <dgm:pt modelId="{A56191AA-1554-40BC-BED5-ACB1E2681BF4}" type="sibTrans" cxnId="{E793FD11-1716-427E-9F3F-0F0029A9A820}">
      <dgm:prSet/>
      <dgm:spPr/>
    </dgm:pt>
    <dgm:pt modelId="{F7EA6455-B20D-459E-A423-0AB9F1F779C7}" type="pres">
      <dgm:prSet presAssocID="{C7CE3CDC-91E9-4082-B4D6-4094B2C8F6F5}" presName="linear" presStyleCnt="0">
        <dgm:presLayoutVars>
          <dgm:animLvl val="lvl"/>
          <dgm:resizeHandles val="exact"/>
        </dgm:presLayoutVars>
      </dgm:prSet>
      <dgm:spPr/>
    </dgm:pt>
    <dgm:pt modelId="{253E0DB3-0FDC-4227-A5C4-9ACC4F5CFE5D}" type="pres">
      <dgm:prSet presAssocID="{5156F34F-3CF8-47D8-8AE2-E2F8793AECF9}" presName="parentText" presStyleLbl="node1" presStyleIdx="0" presStyleCnt="1" custLinFactNeighborY="-7560">
        <dgm:presLayoutVars>
          <dgm:chMax val="0"/>
          <dgm:bulletEnabled val="1"/>
        </dgm:presLayoutVars>
      </dgm:prSet>
      <dgm:spPr/>
    </dgm:pt>
    <dgm:pt modelId="{44142767-6CA8-4FFC-9F6C-1E4E078585DC}" type="pres">
      <dgm:prSet presAssocID="{5156F34F-3CF8-47D8-8AE2-E2F8793AECF9}" presName="childText" presStyleLbl="revTx" presStyleIdx="0" presStyleCnt="1">
        <dgm:presLayoutVars>
          <dgm:bulletEnabled val="1"/>
        </dgm:presLayoutVars>
      </dgm:prSet>
      <dgm:spPr/>
    </dgm:pt>
  </dgm:ptLst>
  <dgm:cxnLst>
    <dgm:cxn modelId="{C6583E02-1CDB-4105-B4A6-DA5639C787C8}" type="presOf" srcId="{775C4A04-D08E-4FAE-9672-630B8D612320}" destId="{44142767-6CA8-4FFC-9F6C-1E4E078585DC}" srcOrd="0" destOrd="0" presId="urn:microsoft.com/office/officeart/2005/8/layout/vList2"/>
    <dgm:cxn modelId="{AC62A605-CD66-4390-BA2E-7479451480F6}" srcId="{5156F34F-3CF8-47D8-8AE2-E2F8793AECF9}" destId="{86382E0D-834B-45F9-9D9B-56183FD626F0}" srcOrd="1" destOrd="0" parTransId="{77B80117-1847-493D-BF55-BBCB9BA18FA8}" sibTransId="{10BECA41-FDFF-4D26-94B6-1001CCE394A7}"/>
    <dgm:cxn modelId="{97B02707-5246-4F1A-8AAA-A72220C0D694}" type="presOf" srcId="{E8858D56-4254-4136-8927-3701AB764D4A}" destId="{44142767-6CA8-4FFC-9F6C-1E4E078585DC}" srcOrd="0" destOrd="4" presId="urn:microsoft.com/office/officeart/2005/8/layout/vList2"/>
    <dgm:cxn modelId="{E793FD11-1716-427E-9F3F-0F0029A9A820}" srcId="{5156F34F-3CF8-47D8-8AE2-E2F8793AECF9}" destId="{FF7F86C8-ADE5-40AA-BC54-748E05658EF5}" srcOrd="5" destOrd="0" parTransId="{A0A86144-9A14-4F3E-9F0A-A8D5BE2419E5}" sibTransId="{A56191AA-1554-40BC-BED5-ACB1E2681BF4}"/>
    <dgm:cxn modelId="{DFC58919-4D6D-43A9-99D2-F87FD11F068C}" srcId="{5156F34F-3CF8-47D8-8AE2-E2F8793AECF9}" destId="{A3A898D4-5A34-438F-9355-E833CF891366}" srcOrd="6" destOrd="0" parTransId="{2562AC1C-E809-4826-A221-39C606613010}" sibTransId="{B63E51C2-A82F-4706-B997-C71CB29F0F9A}"/>
    <dgm:cxn modelId="{2E261629-0216-4B29-A50E-892CF7DDF38F}" type="presOf" srcId="{CC03630D-CAAB-4FC6-9101-FAA1C0833E4C}" destId="{44142767-6CA8-4FFC-9F6C-1E4E078585DC}" srcOrd="0" destOrd="3" presId="urn:microsoft.com/office/officeart/2005/8/layout/vList2"/>
    <dgm:cxn modelId="{21FA4F2B-F496-4AC4-87BB-86B83FAC9920}" srcId="{5156F34F-3CF8-47D8-8AE2-E2F8793AECF9}" destId="{CC03630D-CAAB-4FC6-9101-FAA1C0833E4C}" srcOrd="3" destOrd="0" parTransId="{926B0816-0A94-4720-8101-F297A4453D8C}" sibTransId="{1F2E8F08-EE8A-429A-9277-5279B1E0B65E}"/>
    <dgm:cxn modelId="{A2DDC248-0A2B-40FC-8466-078A09D88863}" type="presOf" srcId="{FF7F86C8-ADE5-40AA-BC54-748E05658EF5}" destId="{44142767-6CA8-4FFC-9F6C-1E4E078585DC}" srcOrd="0" destOrd="5" presId="urn:microsoft.com/office/officeart/2005/8/layout/vList2"/>
    <dgm:cxn modelId="{43553A54-EAD8-47D3-AA86-AFDEDE9355D9}" type="presOf" srcId="{A3A898D4-5A34-438F-9355-E833CF891366}" destId="{44142767-6CA8-4FFC-9F6C-1E4E078585DC}" srcOrd="0" destOrd="6" presId="urn:microsoft.com/office/officeart/2005/8/layout/vList2"/>
    <dgm:cxn modelId="{A1E28C58-9C55-4AB7-8672-A2F7E386A9A8}" srcId="{5156F34F-3CF8-47D8-8AE2-E2F8793AECF9}" destId="{E8858D56-4254-4136-8927-3701AB764D4A}" srcOrd="4" destOrd="0" parTransId="{C97652CC-4945-49A4-9C40-0BA153D37D61}" sibTransId="{81C43DA1-4780-4290-9B4D-47EF6DFEAFD6}"/>
    <dgm:cxn modelId="{FA83EB7E-9F90-4040-BBC4-4FD4395E7A98}" type="presOf" srcId="{5156F34F-3CF8-47D8-8AE2-E2F8793AECF9}" destId="{253E0DB3-0FDC-4227-A5C4-9ACC4F5CFE5D}" srcOrd="0" destOrd="0" presId="urn:microsoft.com/office/officeart/2005/8/layout/vList2"/>
    <dgm:cxn modelId="{93B0FF7E-5381-4D2C-AF45-08D7C27728E1}" type="presOf" srcId="{C7CE3CDC-91E9-4082-B4D6-4094B2C8F6F5}" destId="{F7EA6455-B20D-459E-A423-0AB9F1F779C7}" srcOrd="0" destOrd="0" presId="urn:microsoft.com/office/officeart/2005/8/layout/vList2"/>
    <dgm:cxn modelId="{BDA42783-F778-4AF9-9B85-53088C41BE18}" srcId="{C7CE3CDC-91E9-4082-B4D6-4094B2C8F6F5}" destId="{5156F34F-3CF8-47D8-8AE2-E2F8793AECF9}" srcOrd="0" destOrd="0" parTransId="{2C9109D6-6C53-455A-8C34-E3895C0EC1A4}" sibTransId="{EED66BE5-1F00-434B-B933-88E80F5BE611}"/>
    <dgm:cxn modelId="{182DE19F-32B6-4C08-B897-0F6F9E3F3FA6}" type="presOf" srcId="{925E383C-E161-4B92-ADC0-F667F60220EE}" destId="{44142767-6CA8-4FFC-9F6C-1E4E078585DC}" srcOrd="0" destOrd="2" presId="urn:microsoft.com/office/officeart/2005/8/layout/vList2"/>
    <dgm:cxn modelId="{FF0DC2BF-E629-4074-B25E-A84C3DDE3E11}" srcId="{5156F34F-3CF8-47D8-8AE2-E2F8793AECF9}" destId="{775C4A04-D08E-4FAE-9672-630B8D612320}" srcOrd="0" destOrd="0" parTransId="{EC32BE55-88CF-47EE-99BD-598E3FDDA4EA}" sibTransId="{2C48FD5F-4E99-4FB1-B2EF-872D67CA553C}"/>
    <dgm:cxn modelId="{A47966DC-E513-4F95-8CAD-80C54D3143DD}" srcId="{5156F34F-3CF8-47D8-8AE2-E2F8793AECF9}" destId="{925E383C-E161-4B92-ADC0-F667F60220EE}" srcOrd="2" destOrd="0" parTransId="{D125A5DF-5D13-4742-9073-C281852E8DE1}" sibTransId="{9C74C996-12F9-495D-B44D-921B9F94C038}"/>
    <dgm:cxn modelId="{1FFA2CF5-FCFE-4828-B331-97DD24059E2E}" type="presOf" srcId="{86382E0D-834B-45F9-9D9B-56183FD626F0}" destId="{44142767-6CA8-4FFC-9F6C-1E4E078585DC}" srcOrd="0" destOrd="1" presId="urn:microsoft.com/office/officeart/2005/8/layout/vList2"/>
    <dgm:cxn modelId="{30DB87CE-FE66-409E-80D4-1874614B8B08}" type="presParOf" srcId="{F7EA6455-B20D-459E-A423-0AB9F1F779C7}" destId="{253E0DB3-0FDC-4227-A5C4-9ACC4F5CFE5D}" srcOrd="0" destOrd="0" presId="urn:microsoft.com/office/officeart/2005/8/layout/vList2"/>
    <dgm:cxn modelId="{C4D831C3-9721-411F-A618-6740080D88E2}" type="presParOf" srcId="{F7EA6455-B20D-459E-A423-0AB9F1F779C7}" destId="{44142767-6CA8-4FFC-9F6C-1E4E078585D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4A4CB5-29F0-4FC8-989E-0040CE628BF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t-EE"/>
        </a:p>
      </dgm:t>
    </dgm:pt>
    <dgm:pt modelId="{C091222C-A74F-498E-83B9-FCB7068328BC}">
      <dgm:prSet phldrT="[Text]"/>
      <dgm:spPr>
        <a:solidFill>
          <a:schemeClr val="accent3">
            <a:lumMod val="75000"/>
          </a:schemeClr>
        </a:solidFill>
      </dgm:spPr>
      <dgm:t>
        <a:bodyPr/>
        <a:lstStyle/>
        <a:p>
          <a:r>
            <a:rPr lang="et-EE" dirty="0">
              <a:latin typeface="Roboto Light" panose="02000000000000000000" pitchFamily="2" charset="0"/>
              <a:ea typeface="Roboto Light" panose="02000000000000000000" pitchFamily="2" charset="0"/>
            </a:rPr>
            <a:t>Siseministeerium (toetuse saaja)</a:t>
          </a:r>
        </a:p>
      </dgm:t>
    </dgm:pt>
    <dgm:pt modelId="{E65B58E1-6156-4546-9118-7EC50D65F850}" type="parTrans" cxnId="{8094A180-E986-4D14-99E9-D27770BD12D0}">
      <dgm:prSet/>
      <dgm:spPr/>
      <dgm:t>
        <a:bodyPr/>
        <a:lstStyle/>
        <a:p>
          <a:endParaRPr lang="et-EE">
            <a:latin typeface="Roboto Light" panose="02000000000000000000" pitchFamily="2" charset="0"/>
            <a:ea typeface="Roboto Light" panose="02000000000000000000" pitchFamily="2" charset="0"/>
          </a:endParaRPr>
        </a:p>
      </dgm:t>
    </dgm:pt>
    <dgm:pt modelId="{3FBDA362-A102-4402-BF92-9E22F2A294F9}" type="sibTrans" cxnId="{8094A180-E986-4D14-99E9-D27770BD12D0}">
      <dgm:prSet/>
      <dgm:spPr/>
      <dgm:t>
        <a:bodyPr/>
        <a:lstStyle/>
        <a:p>
          <a:endParaRPr lang="et-EE">
            <a:latin typeface="Roboto Light" panose="02000000000000000000" pitchFamily="2" charset="0"/>
            <a:ea typeface="Roboto Light" panose="02000000000000000000" pitchFamily="2" charset="0"/>
          </a:endParaRPr>
        </a:p>
      </dgm:t>
    </dgm:pt>
    <dgm:pt modelId="{D41B0C3D-19EC-4DF8-A512-7415F0999391}">
      <dgm:prSet phldrT="[Text]" custT="1"/>
      <dgm:spPr/>
      <dgm:t>
        <a:bodyPr/>
        <a:lstStyle/>
        <a:p>
          <a:r>
            <a:rPr lang="et-EE" sz="1300" dirty="0">
              <a:latin typeface="Roboto Light" panose="02000000000000000000" pitchFamily="2" charset="0"/>
              <a:ea typeface="Roboto Light" panose="02000000000000000000" pitchFamily="2" charset="0"/>
            </a:rPr>
            <a:t>-</a:t>
          </a:r>
          <a:r>
            <a:rPr lang="et-EE" sz="1600" dirty="0">
              <a:latin typeface="Roboto Light" panose="02000000000000000000" pitchFamily="2" charset="0"/>
              <a:ea typeface="Roboto Light" panose="02000000000000000000" pitchFamily="2" charset="0"/>
            </a:rPr>
            <a:t>üleriigilised tegevused</a:t>
          </a:r>
        </a:p>
        <a:p>
          <a:r>
            <a:rPr lang="et-EE" sz="1600" dirty="0">
              <a:latin typeface="Roboto Light" panose="02000000000000000000" pitchFamily="2" charset="0"/>
              <a:ea typeface="Roboto Light" panose="02000000000000000000" pitchFamily="2" charset="0"/>
            </a:rPr>
            <a:t>-maakonnatasandi tegevused.</a:t>
          </a:r>
        </a:p>
        <a:p>
          <a:r>
            <a:rPr lang="et-EE" sz="1600" dirty="0">
              <a:latin typeface="Roboto Light" panose="02000000000000000000" pitchFamily="2" charset="0"/>
              <a:ea typeface="Roboto Light" panose="02000000000000000000" pitchFamily="2" charset="0"/>
            </a:rPr>
            <a:t>- </a:t>
          </a:r>
          <a:r>
            <a:rPr lang="et-EE" sz="1600" dirty="0" err="1">
              <a:latin typeface="Roboto Light" panose="02000000000000000000" pitchFamily="2" charset="0"/>
              <a:ea typeface="Roboto Light" panose="02000000000000000000" pitchFamily="2" charset="0"/>
            </a:rPr>
            <a:t>MARO-dega</a:t>
          </a:r>
          <a:r>
            <a:rPr lang="et-EE" sz="1600" dirty="0">
              <a:latin typeface="Roboto Light" panose="02000000000000000000" pitchFamily="2" charset="0"/>
              <a:ea typeface="Roboto Light" panose="02000000000000000000" pitchFamily="2" charset="0"/>
            </a:rPr>
            <a:t> koostöölepingute sõlmimine</a:t>
          </a:r>
        </a:p>
        <a:p>
          <a:r>
            <a:rPr lang="et-EE" sz="1600" dirty="0">
              <a:latin typeface="Roboto Light" panose="02000000000000000000" pitchFamily="2" charset="0"/>
              <a:ea typeface="Roboto Light" panose="02000000000000000000" pitchFamily="2" charset="0"/>
            </a:rPr>
            <a:t>-alategevuse juhtrühma moodustamine ja kokkukutsumine</a:t>
          </a:r>
        </a:p>
      </dgm:t>
    </dgm:pt>
    <dgm:pt modelId="{8B93DFE1-35C1-45DE-BBB6-8748D85705C2}" type="parTrans" cxnId="{ADFDA192-955F-4838-90D5-D5F4778C57A2}">
      <dgm:prSet/>
      <dgm:spPr/>
      <dgm:t>
        <a:bodyPr/>
        <a:lstStyle/>
        <a:p>
          <a:endParaRPr lang="et-EE">
            <a:latin typeface="Roboto Light" panose="02000000000000000000" pitchFamily="2" charset="0"/>
            <a:ea typeface="Roboto Light" panose="02000000000000000000" pitchFamily="2" charset="0"/>
          </a:endParaRPr>
        </a:p>
      </dgm:t>
    </dgm:pt>
    <dgm:pt modelId="{F5B4B15B-F2D3-4F7B-81B2-611AE5DA0AA2}" type="sibTrans" cxnId="{ADFDA192-955F-4838-90D5-D5F4778C57A2}">
      <dgm:prSet/>
      <dgm:spPr/>
      <dgm:t>
        <a:bodyPr/>
        <a:lstStyle/>
        <a:p>
          <a:endParaRPr lang="et-EE">
            <a:latin typeface="Roboto Light" panose="02000000000000000000" pitchFamily="2" charset="0"/>
            <a:ea typeface="Roboto Light" panose="02000000000000000000" pitchFamily="2" charset="0"/>
          </a:endParaRPr>
        </a:p>
      </dgm:t>
    </dgm:pt>
    <dgm:pt modelId="{6EB7C6BB-5C4E-4E7A-9205-75F704DDA469}">
      <dgm:prSet phldrT="[Text]"/>
      <dgm:spPr>
        <a:solidFill>
          <a:schemeClr val="accent3">
            <a:lumMod val="60000"/>
            <a:lumOff val="40000"/>
          </a:schemeClr>
        </a:solidFill>
        <a:ln>
          <a:solidFill>
            <a:schemeClr val="tx2">
              <a:lumMod val="75000"/>
            </a:schemeClr>
          </a:solidFill>
        </a:ln>
      </dgm:spPr>
      <dgm:t>
        <a:bodyPr/>
        <a:lstStyle/>
        <a:p>
          <a:r>
            <a:rPr lang="et-EE" b="1" dirty="0">
              <a:solidFill>
                <a:srgbClr val="FFFFFF"/>
              </a:solidFill>
              <a:latin typeface="Roboto Light" panose="02000000000000000000" pitchFamily="2" charset="0"/>
              <a:ea typeface="Roboto Light" panose="02000000000000000000" pitchFamily="2" charset="0"/>
            </a:rPr>
            <a:t>Avalik konkurss </a:t>
          </a:r>
          <a:r>
            <a:rPr lang="et-EE" b="1" dirty="0" err="1">
              <a:solidFill>
                <a:srgbClr val="FFFFFF"/>
              </a:solidFill>
              <a:latin typeface="Roboto Light" panose="02000000000000000000" pitchFamily="2" charset="0"/>
              <a:ea typeface="Roboto Light" panose="02000000000000000000" pitchFamily="2" charset="0"/>
            </a:rPr>
            <a:t>KOV-ide</a:t>
          </a:r>
          <a:r>
            <a:rPr lang="et-EE" b="1" dirty="0">
              <a:solidFill>
                <a:srgbClr val="FFFFFF"/>
              </a:solidFill>
              <a:latin typeface="Roboto Light" panose="02000000000000000000" pitchFamily="2" charset="0"/>
              <a:ea typeface="Roboto Light" panose="02000000000000000000" pitchFamily="2" charset="0"/>
            </a:rPr>
            <a:t> kaasamiseks Partneritena</a:t>
          </a:r>
        </a:p>
      </dgm:t>
    </dgm:pt>
    <dgm:pt modelId="{F2886742-035B-4F9A-9C1B-9506875676A3}" type="parTrans" cxnId="{21CFCC60-5CE2-4D1E-88F2-1EEF8B440300}">
      <dgm:prSet/>
      <dgm:spPr/>
      <dgm:t>
        <a:bodyPr/>
        <a:lstStyle/>
        <a:p>
          <a:endParaRPr lang="et-EE">
            <a:latin typeface="Roboto Light" panose="02000000000000000000" pitchFamily="2" charset="0"/>
            <a:ea typeface="Roboto Light" panose="02000000000000000000" pitchFamily="2" charset="0"/>
          </a:endParaRPr>
        </a:p>
      </dgm:t>
    </dgm:pt>
    <dgm:pt modelId="{F257145A-EEAE-4F42-A3D3-F4C8385117DF}" type="sibTrans" cxnId="{21CFCC60-5CE2-4D1E-88F2-1EEF8B440300}">
      <dgm:prSet/>
      <dgm:spPr/>
      <dgm:t>
        <a:bodyPr/>
        <a:lstStyle/>
        <a:p>
          <a:endParaRPr lang="et-EE">
            <a:latin typeface="Roboto Light" panose="02000000000000000000" pitchFamily="2" charset="0"/>
            <a:ea typeface="Roboto Light" panose="02000000000000000000" pitchFamily="2" charset="0"/>
          </a:endParaRPr>
        </a:p>
      </dgm:t>
    </dgm:pt>
    <dgm:pt modelId="{979B0FCC-BE90-4862-993E-48D6B733066B}">
      <dgm:prSet phldrT="[Text]" custT="1"/>
      <dgm:spPr/>
      <dgm:t>
        <a:bodyPr/>
        <a:lstStyle/>
        <a:p>
          <a:r>
            <a:rPr lang="et-EE" sz="1600" dirty="0">
              <a:latin typeface="Roboto Light" panose="02000000000000000000" pitchFamily="2" charset="0"/>
              <a:ea typeface="Roboto Light" panose="02000000000000000000" pitchFamily="2" charset="0"/>
            </a:rPr>
            <a:t>-Iga aasta kaasatakse 4 </a:t>
          </a:r>
          <a:r>
            <a:rPr lang="et-EE" sz="1600" dirty="0" err="1">
              <a:latin typeface="Roboto Light" panose="02000000000000000000" pitchFamily="2" charset="0"/>
              <a:ea typeface="Roboto Light" panose="02000000000000000000" pitchFamily="2" charset="0"/>
            </a:rPr>
            <a:t>KOV-i</a:t>
          </a:r>
          <a:r>
            <a:rPr lang="et-EE" sz="1600" dirty="0">
              <a:latin typeface="Roboto Light" panose="02000000000000000000" pitchFamily="2" charset="0"/>
              <a:ea typeface="Roboto Light" panose="02000000000000000000" pitchFamily="2" charset="0"/>
            </a:rPr>
            <a:t>  arenguprogrammi,</a:t>
          </a:r>
        </a:p>
        <a:p>
          <a:r>
            <a:rPr lang="et-EE" sz="1600" dirty="0">
              <a:latin typeface="Roboto Light" panose="02000000000000000000" pitchFamily="2" charset="0"/>
              <a:ea typeface="Roboto Light" panose="02000000000000000000" pitchFamily="2" charset="0"/>
            </a:rPr>
            <a:t>-Partnerluslepingu sõlmimine</a:t>
          </a:r>
        </a:p>
        <a:p>
          <a:r>
            <a:rPr lang="et-EE" sz="1600" dirty="0">
              <a:latin typeface="Roboto Light" panose="02000000000000000000" pitchFamily="2" charset="0"/>
              <a:ea typeface="Roboto Light" panose="02000000000000000000" pitchFamily="2" charset="0"/>
            </a:rPr>
            <a:t>-ligi 30 000 eurot</a:t>
          </a:r>
        </a:p>
        <a:p>
          <a:r>
            <a:rPr lang="et-EE" sz="1600" dirty="0">
              <a:latin typeface="Roboto Light" panose="02000000000000000000" pitchFamily="2" charset="0"/>
              <a:ea typeface="Roboto Light" panose="02000000000000000000" pitchFamily="2" charset="0"/>
            </a:rPr>
            <a:t>-KOV kavandab ise raha kasutamise </a:t>
          </a:r>
          <a:r>
            <a:rPr lang="et-EE" sz="1600" dirty="0" err="1">
              <a:latin typeface="Roboto Light" panose="02000000000000000000" pitchFamily="2" charset="0"/>
              <a:ea typeface="Roboto Light" panose="02000000000000000000" pitchFamily="2" charset="0"/>
            </a:rPr>
            <a:t>TAT-is</a:t>
          </a:r>
          <a:r>
            <a:rPr lang="et-EE" sz="1600" dirty="0">
              <a:latin typeface="Roboto Light" panose="02000000000000000000" pitchFamily="2" charset="0"/>
              <a:ea typeface="Roboto Light" panose="02000000000000000000" pitchFamily="2" charset="0"/>
            </a:rPr>
            <a:t> lubatud tegevuseks (sh personalikulu või turvalisuse tegevuskava tegevuste rahastamine)</a:t>
          </a:r>
        </a:p>
        <a:p>
          <a:endParaRPr lang="et-EE" sz="1300" dirty="0">
            <a:latin typeface="Roboto Light" panose="02000000000000000000" pitchFamily="2" charset="0"/>
            <a:ea typeface="Roboto Light" panose="02000000000000000000" pitchFamily="2" charset="0"/>
          </a:endParaRPr>
        </a:p>
      </dgm:t>
    </dgm:pt>
    <dgm:pt modelId="{733CCAAB-E5BC-4926-825B-4B79EFAA6F50}" type="parTrans" cxnId="{70464DCD-A11A-45D7-A094-9C850975182A}">
      <dgm:prSet/>
      <dgm:spPr/>
      <dgm:t>
        <a:bodyPr/>
        <a:lstStyle/>
        <a:p>
          <a:endParaRPr lang="et-EE">
            <a:latin typeface="Roboto Light" panose="02000000000000000000" pitchFamily="2" charset="0"/>
            <a:ea typeface="Roboto Light" panose="02000000000000000000" pitchFamily="2" charset="0"/>
          </a:endParaRPr>
        </a:p>
      </dgm:t>
    </dgm:pt>
    <dgm:pt modelId="{E633C1E2-7504-4B62-8E48-C0A06FA56D5C}" type="sibTrans" cxnId="{70464DCD-A11A-45D7-A094-9C850975182A}">
      <dgm:prSet/>
      <dgm:spPr/>
      <dgm:t>
        <a:bodyPr/>
        <a:lstStyle/>
        <a:p>
          <a:endParaRPr lang="et-EE">
            <a:latin typeface="Roboto Light" panose="02000000000000000000" pitchFamily="2" charset="0"/>
            <a:ea typeface="Roboto Light" panose="02000000000000000000" pitchFamily="2" charset="0"/>
          </a:endParaRPr>
        </a:p>
      </dgm:t>
    </dgm:pt>
    <dgm:pt modelId="{3E722000-8871-4630-8807-0F273E4B40EE}">
      <dgm:prSet phldrT="[Text]"/>
      <dgm:spPr>
        <a:solidFill>
          <a:schemeClr val="accent3">
            <a:lumMod val="75000"/>
          </a:schemeClr>
        </a:solidFill>
      </dgm:spPr>
      <dgm:t>
        <a:bodyPr/>
        <a:lstStyle/>
        <a:p>
          <a:r>
            <a:rPr lang="et-EE" dirty="0">
              <a:latin typeface="Roboto Light" panose="02000000000000000000" pitchFamily="2" charset="0"/>
              <a:ea typeface="Roboto Light" panose="02000000000000000000" pitchFamily="2" charset="0"/>
            </a:rPr>
            <a:t>Teenuseosutaja lihthange</a:t>
          </a:r>
        </a:p>
      </dgm:t>
    </dgm:pt>
    <dgm:pt modelId="{D7718169-8079-44CB-87B7-4BBE8F3AB7ED}" type="parTrans" cxnId="{7AA32EEB-E4D4-4D1D-83F4-80D898F1E423}">
      <dgm:prSet/>
      <dgm:spPr/>
      <dgm:t>
        <a:bodyPr/>
        <a:lstStyle/>
        <a:p>
          <a:endParaRPr lang="et-EE">
            <a:latin typeface="Roboto Light" panose="02000000000000000000" pitchFamily="2" charset="0"/>
            <a:ea typeface="Roboto Light" panose="02000000000000000000" pitchFamily="2" charset="0"/>
          </a:endParaRPr>
        </a:p>
      </dgm:t>
    </dgm:pt>
    <dgm:pt modelId="{E3362443-59DA-43BC-950B-CD8675554511}" type="sibTrans" cxnId="{7AA32EEB-E4D4-4D1D-83F4-80D898F1E423}">
      <dgm:prSet/>
      <dgm:spPr/>
      <dgm:t>
        <a:bodyPr/>
        <a:lstStyle/>
        <a:p>
          <a:endParaRPr lang="et-EE">
            <a:latin typeface="Roboto Light" panose="02000000000000000000" pitchFamily="2" charset="0"/>
            <a:ea typeface="Roboto Light" panose="02000000000000000000" pitchFamily="2" charset="0"/>
          </a:endParaRPr>
        </a:p>
      </dgm:t>
    </dgm:pt>
    <dgm:pt modelId="{7ADFECFE-82F3-4DAC-B266-B978780B789E}">
      <dgm:prSet phldrT="[Text]"/>
      <dgm:spPr/>
      <dgm:t>
        <a:bodyPr/>
        <a:lstStyle/>
        <a:p>
          <a:r>
            <a:rPr lang="et-EE" dirty="0">
              <a:latin typeface="Roboto Light" panose="02000000000000000000" pitchFamily="2" charset="0"/>
              <a:ea typeface="Roboto Light" panose="02000000000000000000" pitchFamily="2" charset="0"/>
            </a:rPr>
            <a:t>-lihthange 2023-2025  ja 2025-2027 teenuse osutamiseks (8+8 </a:t>
          </a:r>
          <a:r>
            <a:rPr lang="et-EE" dirty="0" err="1">
              <a:latin typeface="Roboto Light" panose="02000000000000000000" pitchFamily="2" charset="0"/>
              <a:ea typeface="Roboto Light" panose="02000000000000000000" pitchFamily="2" charset="0"/>
            </a:rPr>
            <a:t>KOV-i</a:t>
          </a:r>
          <a:r>
            <a:rPr lang="et-EE" dirty="0">
              <a:latin typeface="Roboto Light" panose="02000000000000000000" pitchFamily="2" charset="0"/>
              <a:ea typeface="Roboto Light" panose="02000000000000000000" pitchFamily="2" charset="0"/>
            </a:rPr>
            <a:t>)</a:t>
          </a:r>
        </a:p>
        <a:p>
          <a:r>
            <a:rPr lang="et-EE" dirty="0">
              <a:latin typeface="Roboto Light" panose="02000000000000000000" pitchFamily="2" charset="0"/>
              <a:ea typeface="Roboto Light" panose="02000000000000000000" pitchFamily="2" charset="0"/>
            </a:rPr>
            <a:t>- Teenuse sisu on KOV nõustamine, koolitamine ja tegevuste juhendamine lähtuvalt KTN kontseptsiooni soovitustele juhtrühma, selle võrgustike, turvalisuse valdkonna ja selle kavandamise ja seiramise tegemiseks.</a:t>
          </a:r>
        </a:p>
        <a:p>
          <a:r>
            <a:rPr lang="et-EE" dirty="0">
              <a:latin typeface="Roboto Light" panose="02000000000000000000" pitchFamily="2" charset="0"/>
              <a:ea typeface="Roboto Light" panose="02000000000000000000" pitchFamily="2" charset="0"/>
            </a:rPr>
            <a:t>Teenus tagab ka mentori, kes KOV piloodi lõppedes koostab </a:t>
          </a:r>
          <a:r>
            <a:rPr lang="et-EE" dirty="0" err="1">
              <a:latin typeface="Roboto Light" panose="02000000000000000000" pitchFamily="2" charset="0"/>
              <a:ea typeface="Roboto Light" panose="02000000000000000000" pitchFamily="2" charset="0"/>
            </a:rPr>
            <a:t>KOV-i</a:t>
          </a:r>
          <a:r>
            <a:rPr lang="et-EE" dirty="0">
              <a:latin typeface="Roboto Light" panose="02000000000000000000" pitchFamily="2" charset="0"/>
              <a:ea typeface="Roboto Light" panose="02000000000000000000" pitchFamily="2" charset="0"/>
            </a:rPr>
            <a:t> tegevuste  tulemuslikkuse hindamise.</a:t>
          </a:r>
        </a:p>
      </dgm:t>
    </dgm:pt>
    <dgm:pt modelId="{54013B57-527C-4DF1-8725-4767AB07D921}" type="parTrans" cxnId="{872D070F-5231-4365-B320-ABCA7DD37187}">
      <dgm:prSet/>
      <dgm:spPr/>
      <dgm:t>
        <a:bodyPr/>
        <a:lstStyle/>
        <a:p>
          <a:endParaRPr lang="et-EE">
            <a:latin typeface="Roboto Light" panose="02000000000000000000" pitchFamily="2" charset="0"/>
            <a:ea typeface="Roboto Light" panose="02000000000000000000" pitchFamily="2" charset="0"/>
          </a:endParaRPr>
        </a:p>
      </dgm:t>
    </dgm:pt>
    <dgm:pt modelId="{B7F10A29-33F8-4465-AE61-66C4B882BFB9}" type="sibTrans" cxnId="{872D070F-5231-4365-B320-ABCA7DD37187}">
      <dgm:prSet/>
      <dgm:spPr/>
      <dgm:t>
        <a:bodyPr/>
        <a:lstStyle/>
        <a:p>
          <a:endParaRPr lang="et-EE">
            <a:latin typeface="Roboto Light" panose="02000000000000000000" pitchFamily="2" charset="0"/>
            <a:ea typeface="Roboto Light" panose="02000000000000000000" pitchFamily="2" charset="0"/>
          </a:endParaRPr>
        </a:p>
      </dgm:t>
    </dgm:pt>
    <dgm:pt modelId="{A5B786E5-F513-41EC-A7C3-94D0995B27F5}" type="pres">
      <dgm:prSet presAssocID="{F84A4CB5-29F0-4FC8-989E-0040CE628BFC}" presName="Name0" presStyleCnt="0">
        <dgm:presLayoutVars>
          <dgm:chMax val="5"/>
          <dgm:chPref val="5"/>
          <dgm:dir/>
          <dgm:animLvl val="lvl"/>
        </dgm:presLayoutVars>
      </dgm:prSet>
      <dgm:spPr/>
    </dgm:pt>
    <dgm:pt modelId="{9D2CADEE-DC47-44E8-8092-97A99A042A66}" type="pres">
      <dgm:prSet presAssocID="{C091222C-A74F-498E-83B9-FCB7068328BC}" presName="parentText1" presStyleLbl="node1" presStyleIdx="0" presStyleCnt="3">
        <dgm:presLayoutVars>
          <dgm:chMax/>
          <dgm:chPref val="3"/>
          <dgm:bulletEnabled val="1"/>
        </dgm:presLayoutVars>
      </dgm:prSet>
      <dgm:spPr/>
    </dgm:pt>
    <dgm:pt modelId="{52B0B52C-E9E0-43B8-967E-886E7E9EA22E}" type="pres">
      <dgm:prSet presAssocID="{C091222C-A74F-498E-83B9-FCB7068328BC}" presName="childText1" presStyleLbl="solidAlignAcc1" presStyleIdx="0" presStyleCnt="3">
        <dgm:presLayoutVars>
          <dgm:chMax val="0"/>
          <dgm:chPref val="0"/>
          <dgm:bulletEnabled val="1"/>
        </dgm:presLayoutVars>
      </dgm:prSet>
      <dgm:spPr/>
    </dgm:pt>
    <dgm:pt modelId="{60B89A38-0F38-4C8D-B799-7628022D4901}" type="pres">
      <dgm:prSet presAssocID="{6EB7C6BB-5C4E-4E7A-9205-75F704DDA469}" presName="parentText2" presStyleLbl="node1" presStyleIdx="1" presStyleCnt="3">
        <dgm:presLayoutVars>
          <dgm:chMax/>
          <dgm:chPref val="3"/>
          <dgm:bulletEnabled val="1"/>
        </dgm:presLayoutVars>
      </dgm:prSet>
      <dgm:spPr/>
    </dgm:pt>
    <dgm:pt modelId="{417443EB-5194-42B1-97BE-269E3E248A67}" type="pres">
      <dgm:prSet presAssocID="{6EB7C6BB-5C4E-4E7A-9205-75F704DDA469}" presName="childText2" presStyleLbl="solidAlignAcc1" presStyleIdx="1" presStyleCnt="3">
        <dgm:presLayoutVars>
          <dgm:chMax val="0"/>
          <dgm:chPref val="0"/>
          <dgm:bulletEnabled val="1"/>
        </dgm:presLayoutVars>
      </dgm:prSet>
      <dgm:spPr/>
    </dgm:pt>
    <dgm:pt modelId="{C2539220-DD36-45BA-B5E8-8F1BD1B1E704}" type="pres">
      <dgm:prSet presAssocID="{3E722000-8871-4630-8807-0F273E4B40EE}" presName="parentText3" presStyleLbl="node1" presStyleIdx="2" presStyleCnt="3">
        <dgm:presLayoutVars>
          <dgm:chMax/>
          <dgm:chPref val="3"/>
          <dgm:bulletEnabled val="1"/>
        </dgm:presLayoutVars>
      </dgm:prSet>
      <dgm:spPr/>
    </dgm:pt>
    <dgm:pt modelId="{A1988A1C-BA79-4F62-8079-0413AEF1DEEF}" type="pres">
      <dgm:prSet presAssocID="{3E722000-8871-4630-8807-0F273E4B40EE}" presName="childText3" presStyleLbl="solidAlignAcc1" presStyleIdx="2" presStyleCnt="3">
        <dgm:presLayoutVars>
          <dgm:chMax val="0"/>
          <dgm:chPref val="0"/>
          <dgm:bulletEnabled val="1"/>
        </dgm:presLayoutVars>
      </dgm:prSet>
      <dgm:spPr/>
    </dgm:pt>
  </dgm:ptLst>
  <dgm:cxnLst>
    <dgm:cxn modelId="{872D070F-5231-4365-B320-ABCA7DD37187}" srcId="{3E722000-8871-4630-8807-0F273E4B40EE}" destId="{7ADFECFE-82F3-4DAC-B266-B978780B789E}" srcOrd="0" destOrd="0" parTransId="{54013B57-527C-4DF1-8725-4767AB07D921}" sibTransId="{B7F10A29-33F8-4465-AE61-66C4B882BFB9}"/>
    <dgm:cxn modelId="{CFEA915E-A5ED-4511-8B77-CDCB780E0C5F}" type="presOf" srcId="{3E722000-8871-4630-8807-0F273E4B40EE}" destId="{C2539220-DD36-45BA-B5E8-8F1BD1B1E704}" srcOrd="0" destOrd="0" presId="urn:microsoft.com/office/officeart/2009/3/layout/IncreasingArrowsProcess"/>
    <dgm:cxn modelId="{21CFCC60-5CE2-4D1E-88F2-1EEF8B440300}" srcId="{F84A4CB5-29F0-4FC8-989E-0040CE628BFC}" destId="{6EB7C6BB-5C4E-4E7A-9205-75F704DDA469}" srcOrd="1" destOrd="0" parTransId="{F2886742-035B-4F9A-9C1B-9506875676A3}" sibTransId="{F257145A-EEAE-4F42-A3D3-F4C8385117DF}"/>
    <dgm:cxn modelId="{1EE7A468-2D0D-4E6B-B370-92AF07DC537A}" type="presOf" srcId="{6EB7C6BB-5C4E-4E7A-9205-75F704DDA469}" destId="{60B89A38-0F38-4C8D-B799-7628022D4901}" srcOrd="0" destOrd="0" presId="urn:microsoft.com/office/officeart/2009/3/layout/IncreasingArrowsProcess"/>
    <dgm:cxn modelId="{8094A180-E986-4D14-99E9-D27770BD12D0}" srcId="{F84A4CB5-29F0-4FC8-989E-0040CE628BFC}" destId="{C091222C-A74F-498E-83B9-FCB7068328BC}" srcOrd="0" destOrd="0" parTransId="{E65B58E1-6156-4546-9118-7EC50D65F850}" sibTransId="{3FBDA362-A102-4402-BF92-9E22F2A294F9}"/>
    <dgm:cxn modelId="{ADFDA192-955F-4838-90D5-D5F4778C57A2}" srcId="{C091222C-A74F-498E-83B9-FCB7068328BC}" destId="{D41B0C3D-19EC-4DF8-A512-7415F0999391}" srcOrd="0" destOrd="0" parTransId="{8B93DFE1-35C1-45DE-BBB6-8748D85705C2}" sibTransId="{F5B4B15B-F2D3-4F7B-81B2-611AE5DA0AA2}"/>
    <dgm:cxn modelId="{E3F1ABB2-E579-403B-AF74-0BCE88D3CDAC}" type="presOf" srcId="{F84A4CB5-29F0-4FC8-989E-0040CE628BFC}" destId="{A5B786E5-F513-41EC-A7C3-94D0995B27F5}" srcOrd="0" destOrd="0" presId="urn:microsoft.com/office/officeart/2009/3/layout/IncreasingArrowsProcess"/>
    <dgm:cxn modelId="{EBA5D0BA-8889-4101-A74D-E648CB506052}" type="presOf" srcId="{D41B0C3D-19EC-4DF8-A512-7415F0999391}" destId="{52B0B52C-E9E0-43B8-967E-886E7E9EA22E}" srcOrd="0" destOrd="0" presId="urn:microsoft.com/office/officeart/2009/3/layout/IncreasingArrowsProcess"/>
    <dgm:cxn modelId="{3D7DD5C1-E768-46D0-BEBF-379B65C117A3}" type="presOf" srcId="{7ADFECFE-82F3-4DAC-B266-B978780B789E}" destId="{A1988A1C-BA79-4F62-8079-0413AEF1DEEF}" srcOrd="0" destOrd="0" presId="urn:microsoft.com/office/officeart/2009/3/layout/IncreasingArrowsProcess"/>
    <dgm:cxn modelId="{70464DCD-A11A-45D7-A094-9C850975182A}" srcId="{6EB7C6BB-5C4E-4E7A-9205-75F704DDA469}" destId="{979B0FCC-BE90-4862-993E-48D6B733066B}" srcOrd="0" destOrd="0" parTransId="{733CCAAB-E5BC-4926-825B-4B79EFAA6F50}" sibTransId="{E633C1E2-7504-4B62-8E48-C0A06FA56D5C}"/>
    <dgm:cxn modelId="{C6199FE1-EC82-4743-A2B4-D47C051601BC}" type="presOf" srcId="{C091222C-A74F-498E-83B9-FCB7068328BC}" destId="{9D2CADEE-DC47-44E8-8092-97A99A042A66}" srcOrd="0" destOrd="0" presId="urn:microsoft.com/office/officeart/2009/3/layout/IncreasingArrowsProcess"/>
    <dgm:cxn modelId="{0A5330E8-1296-4F03-9DF9-A7E2C19FFF02}" type="presOf" srcId="{979B0FCC-BE90-4862-993E-48D6B733066B}" destId="{417443EB-5194-42B1-97BE-269E3E248A67}" srcOrd="0" destOrd="0" presId="urn:microsoft.com/office/officeart/2009/3/layout/IncreasingArrowsProcess"/>
    <dgm:cxn modelId="{7AA32EEB-E4D4-4D1D-83F4-80D898F1E423}" srcId="{F84A4CB5-29F0-4FC8-989E-0040CE628BFC}" destId="{3E722000-8871-4630-8807-0F273E4B40EE}" srcOrd="2" destOrd="0" parTransId="{D7718169-8079-44CB-87B7-4BBE8F3AB7ED}" sibTransId="{E3362443-59DA-43BC-950B-CD8675554511}"/>
    <dgm:cxn modelId="{70D03DF6-AA0B-481A-9817-783D85A72E2E}" type="presParOf" srcId="{A5B786E5-F513-41EC-A7C3-94D0995B27F5}" destId="{9D2CADEE-DC47-44E8-8092-97A99A042A66}" srcOrd="0" destOrd="0" presId="urn:microsoft.com/office/officeart/2009/3/layout/IncreasingArrowsProcess"/>
    <dgm:cxn modelId="{D62DE75C-E3BC-4DAE-A819-BD3D425A7076}" type="presParOf" srcId="{A5B786E5-F513-41EC-A7C3-94D0995B27F5}" destId="{52B0B52C-E9E0-43B8-967E-886E7E9EA22E}" srcOrd="1" destOrd="0" presId="urn:microsoft.com/office/officeart/2009/3/layout/IncreasingArrowsProcess"/>
    <dgm:cxn modelId="{3BA7C5C0-73E0-4CDF-8697-58FE22E4FE7A}" type="presParOf" srcId="{A5B786E5-F513-41EC-A7C3-94D0995B27F5}" destId="{60B89A38-0F38-4C8D-B799-7628022D4901}" srcOrd="2" destOrd="0" presId="urn:microsoft.com/office/officeart/2009/3/layout/IncreasingArrowsProcess"/>
    <dgm:cxn modelId="{1C32E78F-8B54-4659-AC62-B5F48DD6F85F}" type="presParOf" srcId="{A5B786E5-F513-41EC-A7C3-94D0995B27F5}" destId="{417443EB-5194-42B1-97BE-269E3E248A67}" srcOrd="3" destOrd="0" presId="urn:microsoft.com/office/officeart/2009/3/layout/IncreasingArrowsProcess"/>
    <dgm:cxn modelId="{C94D4C7D-A61A-4F7D-B62D-28ED6202ABE0}" type="presParOf" srcId="{A5B786E5-F513-41EC-A7C3-94D0995B27F5}" destId="{C2539220-DD36-45BA-B5E8-8F1BD1B1E704}" srcOrd="4" destOrd="0" presId="urn:microsoft.com/office/officeart/2009/3/layout/IncreasingArrowsProcess"/>
    <dgm:cxn modelId="{71F204ED-1D80-47E8-9E49-86E1348D4C32}" type="presParOf" srcId="{A5B786E5-F513-41EC-A7C3-94D0995B27F5}" destId="{A1988A1C-BA79-4F62-8079-0413AEF1DEEF}"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EAB31D-7801-4555-B2B3-5098F1CE8B08}"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t-EE"/>
        </a:p>
      </dgm:t>
    </dgm:pt>
    <dgm:pt modelId="{80A96B85-E60B-40B0-9739-476B72E36A2C}">
      <dgm:prSet custT="1"/>
      <dgm:spPr/>
      <dgm:t>
        <a:bodyPr/>
        <a:lstStyle/>
        <a:p>
          <a:r>
            <a:rPr lang="et-EE" sz="2400" dirty="0" err="1">
              <a:latin typeface="+mn-lt"/>
            </a:rPr>
            <a:t>KOV-is</a:t>
          </a:r>
          <a:r>
            <a:rPr lang="et-EE" sz="2400" dirty="0">
              <a:latin typeface="+mn-lt"/>
            </a:rPr>
            <a:t> on turvalisuse valdkond süsteemselt planeeritud ja toimub tegevuste seire;</a:t>
          </a:r>
        </a:p>
      </dgm:t>
    </dgm:pt>
    <dgm:pt modelId="{91B796A8-82BD-4B61-AE85-DF4AEA25DC03}" type="parTrans" cxnId="{50820A30-6BD8-4380-A9A7-5BA23FA46D40}">
      <dgm:prSet/>
      <dgm:spPr/>
      <dgm:t>
        <a:bodyPr/>
        <a:lstStyle/>
        <a:p>
          <a:endParaRPr lang="et-EE" sz="2400">
            <a:latin typeface="+mn-lt"/>
          </a:endParaRPr>
        </a:p>
      </dgm:t>
    </dgm:pt>
    <dgm:pt modelId="{314BDB7D-9DF8-4046-8F49-55C1731D610E}" type="sibTrans" cxnId="{50820A30-6BD8-4380-A9A7-5BA23FA46D40}">
      <dgm:prSet/>
      <dgm:spPr/>
      <dgm:t>
        <a:bodyPr/>
        <a:lstStyle/>
        <a:p>
          <a:endParaRPr lang="et-EE" sz="2400">
            <a:latin typeface="+mn-lt"/>
          </a:endParaRPr>
        </a:p>
      </dgm:t>
    </dgm:pt>
    <dgm:pt modelId="{DB490CFF-2CB2-4C6F-8FD3-1BB3CC7CAC25}">
      <dgm:prSet custT="1"/>
      <dgm:spPr/>
      <dgm:t>
        <a:bodyPr/>
        <a:lstStyle/>
        <a:p>
          <a:r>
            <a:rPr lang="et-EE" sz="2400" dirty="0">
              <a:latin typeface="+mn-lt"/>
            </a:rPr>
            <a:t>Turvalisuse valdkonnas sh ennetuses on kasutusele võetud tulemuslikud sekkumised;</a:t>
          </a:r>
        </a:p>
      </dgm:t>
    </dgm:pt>
    <dgm:pt modelId="{C8A3B5A9-65E3-43AA-A92E-856AFD979FED}" type="parTrans" cxnId="{01253B58-295C-49B6-A432-F8CCDA62042C}">
      <dgm:prSet/>
      <dgm:spPr/>
      <dgm:t>
        <a:bodyPr/>
        <a:lstStyle/>
        <a:p>
          <a:endParaRPr lang="et-EE" sz="2400">
            <a:latin typeface="+mn-lt"/>
          </a:endParaRPr>
        </a:p>
      </dgm:t>
    </dgm:pt>
    <dgm:pt modelId="{C818D19F-263C-4E07-9312-61A5DABF322C}" type="sibTrans" cxnId="{01253B58-295C-49B6-A432-F8CCDA62042C}">
      <dgm:prSet/>
      <dgm:spPr/>
      <dgm:t>
        <a:bodyPr/>
        <a:lstStyle/>
        <a:p>
          <a:endParaRPr lang="et-EE" sz="2400">
            <a:latin typeface="+mn-lt"/>
          </a:endParaRPr>
        </a:p>
      </dgm:t>
    </dgm:pt>
    <dgm:pt modelId="{EACBACC6-A246-4DB3-9D15-DB36AB0F7FFB}">
      <dgm:prSet custT="1"/>
      <dgm:spPr/>
      <dgm:t>
        <a:bodyPr/>
        <a:lstStyle/>
        <a:p>
          <a:r>
            <a:rPr lang="et-EE" sz="2400" dirty="0">
              <a:latin typeface="+mn-lt"/>
            </a:rPr>
            <a:t>Paranenud on KOV ametnike arusaam turvalisuse valdkonnast ning osatakse luua seoseid KOV teiste valdkondadega;</a:t>
          </a:r>
        </a:p>
      </dgm:t>
    </dgm:pt>
    <dgm:pt modelId="{D2CCB67E-1BD5-48B8-BCB5-8CAC8CE3EF8D}" type="parTrans" cxnId="{85B9C3DB-B8FF-4104-BEBA-2C58EF6728F0}">
      <dgm:prSet/>
      <dgm:spPr/>
      <dgm:t>
        <a:bodyPr/>
        <a:lstStyle/>
        <a:p>
          <a:endParaRPr lang="et-EE" sz="2400">
            <a:latin typeface="+mn-lt"/>
          </a:endParaRPr>
        </a:p>
      </dgm:t>
    </dgm:pt>
    <dgm:pt modelId="{8FFFB023-0287-44CE-AFEC-A48AF738B1B6}" type="sibTrans" cxnId="{85B9C3DB-B8FF-4104-BEBA-2C58EF6728F0}">
      <dgm:prSet/>
      <dgm:spPr/>
      <dgm:t>
        <a:bodyPr/>
        <a:lstStyle/>
        <a:p>
          <a:endParaRPr lang="et-EE" sz="2400">
            <a:latin typeface="+mn-lt"/>
          </a:endParaRPr>
        </a:p>
      </dgm:t>
    </dgm:pt>
    <dgm:pt modelId="{1FB2DE7F-25A6-483A-9F8F-5A3FC93F707A}" type="pres">
      <dgm:prSet presAssocID="{53EAB31D-7801-4555-B2B3-5098F1CE8B08}" presName="linear" presStyleCnt="0">
        <dgm:presLayoutVars>
          <dgm:dir/>
          <dgm:animLvl val="lvl"/>
          <dgm:resizeHandles val="exact"/>
        </dgm:presLayoutVars>
      </dgm:prSet>
      <dgm:spPr/>
    </dgm:pt>
    <dgm:pt modelId="{6BF3674B-00CF-46CB-B586-82A03540F41A}" type="pres">
      <dgm:prSet presAssocID="{80A96B85-E60B-40B0-9739-476B72E36A2C}" presName="parentLin" presStyleCnt="0"/>
      <dgm:spPr/>
    </dgm:pt>
    <dgm:pt modelId="{F8C3A844-4288-4D75-B2B9-E60E6756426D}" type="pres">
      <dgm:prSet presAssocID="{80A96B85-E60B-40B0-9739-476B72E36A2C}" presName="parentLeftMargin" presStyleLbl="node1" presStyleIdx="0" presStyleCnt="3"/>
      <dgm:spPr/>
    </dgm:pt>
    <dgm:pt modelId="{5A5D721A-9F57-4640-83EC-AB8026A77C26}" type="pres">
      <dgm:prSet presAssocID="{80A96B85-E60B-40B0-9739-476B72E36A2C}" presName="parentText" presStyleLbl="node1" presStyleIdx="0" presStyleCnt="3">
        <dgm:presLayoutVars>
          <dgm:chMax val="0"/>
          <dgm:bulletEnabled val="1"/>
        </dgm:presLayoutVars>
      </dgm:prSet>
      <dgm:spPr/>
    </dgm:pt>
    <dgm:pt modelId="{300D8ADD-19AA-4F0F-B044-9B879E9BED6D}" type="pres">
      <dgm:prSet presAssocID="{80A96B85-E60B-40B0-9739-476B72E36A2C}" presName="negativeSpace" presStyleCnt="0"/>
      <dgm:spPr/>
    </dgm:pt>
    <dgm:pt modelId="{BAAD60C2-F5EB-4E1D-AF2B-48FB2540FC32}" type="pres">
      <dgm:prSet presAssocID="{80A96B85-E60B-40B0-9739-476B72E36A2C}" presName="childText" presStyleLbl="conFgAcc1" presStyleIdx="0" presStyleCnt="3">
        <dgm:presLayoutVars>
          <dgm:bulletEnabled val="1"/>
        </dgm:presLayoutVars>
      </dgm:prSet>
      <dgm:spPr/>
    </dgm:pt>
    <dgm:pt modelId="{C7CB8597-95A6-49FF-BD62-674AD34CD25B}" type="pres">
      <dgm:prSet presAssocID="{314BDB7D-9DF8-4046-8F49-55C1731D610E}" presName="spaceBetweenRectangles" presStyleCnt="0"/>
      <dgm:spPr/>
    </dgm:pt>
    <dgm:pt modelId="{DC73A57A-B3A4-4C20-A80E-81C32633FA84}" type="pres">
      <dgm:prSet presAssocID="{DB490CFF-2CB2-4C6F-8FD3-1BB3CC7CAC25}" presName="parentLin" presStyleCnt="0"/>
      <dgm:spPr/>
    </dgm:pt>
    <dgm:pt modelId="{1EA03C83-A1EA-43E2-A90C-1BB2F267B0BA}" type="pres">
      <dgm:prSet presAssocID="{DB490CFF-2CB2-4C6F-8FD3-1BB3CC7CAC25}" presName="parentLeftMargin" presStyleLbl="node1" presStyleIdx="0" presStyleCnt="3"/>
      <dgm:spPr/>
    </dgm:pt>
    <dgm:pt modelId="{BE4656E7-2AD6-4EC9-B1C0-C3569EAAB03B}" type="pres">
      <dgm:prSet presAssocID="{DB490CFF-2CB2-4C6F-8FD3-1BB3CC7CAC25}" presName="parentText" presStyleLbl="node1" presStyleIdx="1" presStyleCnt="3">
        <dgm:presLayoutVars>
          <dgm:chMax val="0"/>
          <dgm:bulletEnabled val="1"/>
        </dgm:presLayoutVars>
      </dgm:prSet>
      <dgm:spPr/>
    </dgm:pt>
    <dgm:pt modelId="{68386A02-5BB8-405B-AC96-5AE9B6DB65BF}" type="pres">
      <dgm:prSet presAssocID="{DB490CFF-2CB2-4C6F-8FD3-1BB3CC7CAC25}" presName="negativeSpace" presStyleCnt="0"/>
      <dgm:spPr/>
    </dgm:pt>
    <dgm:pt modelId="{9661F9CD-DE66-45CA-BCD7-C83BAC2634BE}" type="pres">
      <dgm:prSet presAssocID="{DB490CFF-2CB2-4C6F-8FD3-1BB3CC7CAC25}" presName="childText" presStyleLbl="conFgAcc1" presStyleIdx="1" presStyleCnt="3">
        <dgm:presLayoutVars>
          <dgm:bulletEnabled val="1"/>
        </dgm:presLayoutVars>
      </dgm:prSet>
      <dgm:spPr/>
    </dgm:pt>
    <dgm:pt modelId="{B1470B3D-E8EB-4ACF-8933-C46143F3A451}" type="pres">
      <dgm:prSet presAssocID="{C818D19F-263C-4E07-9312-61A5DABF322C}" presName="spaceBetweenRectangles" presStyleCnt="0"/>
      <dgm:spPr/>
    </dgm:pt>
    <dgm:pt modelId="{C380F20A-686C-447B-BB2F-5B18DA3C9994}" type="pres">
      <dgm:prSet presAssocID="{EACBACC6-A246-4DB3-9D15-DB36AB0F7FFB}" presName="parentLin" presStyleCnt="0"/>
      <dgm:spPr/>
    </dgm:pt>
    <dgm:pt modelId="{6486F919-ADA4-4093-B74B-B1FE0FDDE387}" type="pres">
      <dgm:prSet presAssocID="{EACBACC6-A246-4DB3-9D15-DB36AB0F7FFB}" presName="parentLeftMargin" presStyleLbl="node1" presStyleIdx="1" presStyleCnt="3"/>
      <dgm:spPr/>
    </dgm:pt>
    <dgm:pt modelId="{1C6CCAF4-4D76-4BCA-A2E0-B6ADE6DCFA5A}" type="pres">
      <dgm:prSet presAssocID="{EACBACC6-A246-4DB3-9D15-DB36AB0F7FFB}" presName="parentText" presStyleLbl="node1" presStyleIdx="2" presStyleCnt="3">
        <dgm:presLayoutVars>
          <dgm:chMax val="0"/>
          <dgm:bulletEnabled val="1"/>
        </dgm:presLayoutVars>
      </dgm:prSet>
      <dgm:spPr/>
    </dgm:pt>
    <dgm:pt modelId="{D68D503F-03C0-48C2-BCC0-BE3EFF57941C}" type="pres">
      <dgm:prSet presAssocID="{EACBACC6-A246-4DB3-9D15-DB36AB0F7FFB}" presName="negativeSpace" presStyleCnt="0"/>
      <dgm:spPr/>
    </dgm:pt>
    <dgm:pt modelId="{B6ABEEEA-E9C7-4F2E-8874-001902793832}" type="pres">
      <dgm:prSet presAssocID="{EACBACC6-A246-4DB3-9D15-DB36AB0F7FFB}" presName="childText" presStyleLbl="conFgAcc1" presStyleIdx="2" presStyleCnt="3">
        <dgm:presLayoutVars>
          <dgm:bulletEnabled val="1"/>
        </dgm:presLayoutVars>
      </dgm:prSet>
      <dgm:spPr/>
    </dgm:pt>
  </dgm:ptLst>
  <dgm:cxnLst>
    <dgm:cxn modelId="{C10B9301-0F2D-4ADC-94C5-55D86261D2D4}" type="presOf" srcId="{EACBACC6-A246-4DB3-9D15-DB36AB0F7FFB}" destId="{1C6CCAF4-4D76-4BCA-A2E0-B6ADE6DCFA5A}" srcOrd="1" destOrd="0" presId="urn:microsoft.com/office/officeart/2005/8/layout/list1"/>
    <dgm:cxn modelId="{4C995802-DA0C-48B2-9B0A-4E3C88C5A4AE}" type="presOf" srcId="{DB490CFF-2CB2-4C6F-8FD3-1BB3CC7CAC25}" destId="{1EA03C83-A1EA-43E2-A90C-1BB2F267B0BA}" srcOrd="0" destOrd="0" presId="urn:microsoft.com/office/officeart/2005/8/layout/list1"/>
    <dgm:cxn modelId="{50820A30-6BD8-4380-A9A7-5BA23FA46D40}" srcId="{53EAB31D-7801-4555-B2B3-5098F1CE8B08}" destId="{80A96B85-E60B-40B0-9739-476B72E36A2C}" srcOrd="0" destOrd="0" parTransId="{91B796A8-82BD-4B61-AE85-DF4AEA25DC03}" sibTransId="{314BDB7D-9DF8-4046-8F49-55C1731D610E}"/>
    <dgm:cxn modelId="{4D280D73-2E48-4735-BB0D-5A10D4B6F2E9}" type="presOf" srcId="{80A96B85-E60B-40B0-9739-476B72E36A2C}" destId="{F8C3A844-4288-4D75-B2B9-E60E6756426D}" srcOrd="0" destOrd="0" presId="urn:microsoft.com/office/officeart/2005/8/layout/list1"/>
    <dgm:cxn modelId="{01253B58-295C-49B6-A432-F8CCDA62042C}" srcId="{53EAB31D-7801-4555-B2B3-5098F1CE8B08}" destId="{DB490CFF-2CB2-4C6F-8FD3-1BB3CC7CAC25}" srcOrd="1" destOrd="0" parTransId="{C8A3B5A9-65E3-43AA-A92E-856AFD979FED}" sibTransId="{C818D19F-263C-4E07-9312-61A5DABF322C}"/>
    <dgm:cxn modelId="{4877268F-CFED-4EB5-B939-1E6F2E9C6898}" type="presOf" srcId="{DB490CFF-2CB2-4C6F-8FD3-1BB3CC7CAC25}" destId="{BE4656E7-2AD6-4EC9-B1C0-C3569EAAB03B}" srcOrd="1" destOrd="0" presId="urn:microsoft.com/office/officeart/2005/8/layout/list1"/>
    <dgm:cxn modelId="{9B652999-6CDB-46F2-A2F1-12B9372E5372}" type="presOf" srcId="{53EAB31D-7801-4555-B2B3-5098F1CE8B08}" destId="{1FB2DE7F-25A6-483A-9F8F-5A3FC93F707A}" srcOrd="0" destOrd="0" presId="urn:microsoft.com/office/officeart/2005/8/layout/list1"/>
    <dgm:cxn modelId="{7EB271A7-85D6-4A93-98F2-1723C81190F4}" type="presOf" srcId="{80A96B85-E60B-40B0-9739-476B72E36A2C}" destId="{5A5D721A-9F57-4640-83EC-AB8026A77C26}" srcOrd="1" destOrd="0" presId="urn:microsoft.com/office/officeart/2005/8/layout/list1"/>
    <dgm:cxn modelId="{FDDFA5D0-F6EB-4C4B-9ED7-8FD9B632D228}" type="presOf" srcId="{EACBACC6-A246-4DB3-9D15-DB36AB0F7FFB}" destId="{6486F919-ADA4-4093-B74B-B1FE0FDDE387}" srcOrd="0" destOrd="0" presId="urn:microsoft.com/office/officeart/2005/8/layout/list1"/>
    <dgm:cxn modelId="{85B9C3DB-B8FF-4104-BEBA-2C58EF6728F0}" srcId="{53EAB31D-7801-4555-B2B3-5098F1CE8B08}" destId="{EACBACC6-A246-4DB3-9D15-DB36AB0F7FFB}" srcOrd="2" destOrd="0" parTransId="{D2CCB67E-1BD5-48B8-BCB5-8CAC8CE3EF8D}" sibTransId="{8FFFB023-0287-44CE-AFEC-A48AF738B1B6}"/>
    <dgm:cxn modelId="{78949981-3345-4A60-AA79-8F26F5C81761}" type="presParOf" srcId="{1FB2DE7F-25A6-483A-9F8F-5A3FC93F707A}" destId="{6BF3674B-00CF-46CB-B586-82A03540F41A}" srcOrd="0" destOrd="0" presId="urn:microsoft.com/office/officeart/2005/8/layout/list1"/>
    <dgm:cxn modelId="{A744B8FE-BC1B-410F-B409-7676171BA93B}" type="presParOf" srcId="{6BF3674B-00CF-46CB-B586-82A03540F41A}" destId="{F8C3A844-4288-4D75-B2B9-E60E6756426D}" srcOrd="0" destOrd="0" presId="urn:microsoft.com/office/officeart/2005/8/layout/list1"/>
    <dgm:cxn modelId="{46D0E316-9E44-4494-B57C-F8EB78F6F98A}" type="presParOf" srcId="{6BF3674B-00CF-46CB-B586-82A03540F41A}" destId="{5A5D721A-9F57-4640-83EC-AB8026A77C26}" srcOrd="1" destOrd="0" presId="urn:microsoft.com/office/officeart/2005/8/layout/list1"/>
    <dgm:cxn modelId="{81DD3E33-3DCB-459F-BF17-E4FA8ACB1EB0}" type="presParOf" srcId="{1FB2DE7F-25A6-483A-9F8F-5A3FC93F707A}" destId="{300D8ADD-19AA-4F0F-B044-9B879E9BED6D}" srcOrd="1" destOrd="0" presId="urn:microsoft.com/office/officeart/2005/8/layout/list1"/>
    <dgm:cxn modelId="{10B4A107-42E1-47EA-9171-F0CDF7A92BF0}" type="presParOf" srcId="{1FB2DE7F-25A6-483A-9F8F-5A3FC93F707A}" destId="{BAAD60C2-F5EB-4E1D-AF2B-48FB2540FC32}" srcOrd="2" destOrd="0" presId="urn:microsoft.com/office/officeart/2005/8/layout/list1"/>
    <dgm:cxn modelId="{C69B1469-A9BA-484A-94D2-88607CFE1BC9}" type="presParOf" srcId="{1FB2DE7F-25A6-483A-9F8F-5A3FC93F707A}" destId="{C7CB8597-95A6-49FF-BD62-674AD34CD25B}" srcOrd="3" destOrd="0" presId="urn:microsoft.com/office/officeart/2005/8/layout/list1"/>
    <dgm:cxn modelId="{77C6B911-589F-4467-9B68-80D499AFED09}" type="presParOf" srcId="{1FB2DE7F-25A6-483A-9F8F-5A3FC93F707A}" destId="{DC73A57A-B3A4-4C20-A80E-81C32633FA84}" srcOrd="4" destOrd="0" presId="urn:microsoft.com/office/officeart/2005/8/layout/list1"/>
    <dgm:cxn modelId="{0DC75BB2-BE27-4A7C-B745-5D96A147F14D}" type="presParOf" srcId="{DC73A57A-B3A4-4C20-A80E-81C32633FA84}" destId="{1EA03C83-A1EA-43E2-A90C-1BB2F267B0BA}" srcOrd="0" destOrd="0" presId="urn:microsoft.com/office/officeart/2005/8/layout/list1"/>
    <dgm:cxn modelId="{1AC6B942-B069-4615-9A62-DD0CB3B02423}" type="presParOf" srcId="{DC73A57A-B3A4-4C20-A80E-81C32633FA84}" destId="{BE4656E7-2AD6-4EC9-B1C0-C3569EAAB03B}" srcOrd="1" destOrd="0" presId="urn:microsoft.com/office/officeart/2005/8/layout/list1"/>
    <dgm:cxn modelId="{0B8E9878-B1FC-487D-9198-6D6C6C2F59C7}" type="presParOf" srcId="{1FB2DE7F-25A6-483A-9F8F-5A3FC93F707A}" destId="{68386A02-5BB8-405B-AC96-5AE9B6DB65BF}" srcOrd="5" destOrd="0" presId="urn:microsoft.com/office/officeart/2005/8/layout/list1"/>
    <dgm:cxn modelId="{F2F2E7BC-4243-4EFE-AD2F-59F5EA6677E2}" type="presParOf" srcId="{1FB2DE7F-25A6-483A-9F8F-5A3FC93F707A}" destId="{9661F9CD-DE66-45CA-BCD7-C83BAC2634BE}" srcOrd="6" destOrd="0" presId="urn:microsoft.com/office/officeart/2005/8/layout/list1"/>
    <dgm:cxn modelId="{62BBB1F8-D16B-411E-B3EC-0206FA95B7C4}" type="presParOf" srcId="{1FB2DE7F-25A6-483A-9F8F-5A3FC93F707A}" destId="{B1470B3D-E8EB-4ACF-8933-C46143F3A451}" srcOrd="7" destOrd="0" presId="urn:microsoft.com/office/officeart/2005/8/layout/list1"/>
    <dgm:cxn modelId="{2602DA59-8B57-4CB3-AC89-84F143780F55}" type="presParOf" srcId="{1FB2DE7F-25A6-483A-9F8F-5A3FC93F707A}" destId="{C380F20A-686C-447B-BB2F-5B18DA3C9994}" srcOrd="8" destOrd="0" presId="urn:microsoft.com/office/officeart/2005/8/layout/list1"/>
    <dgm:cxn modelId="{1BCD0834-07DB-4D36-8AC9-FB05DE4F884C}" type="presParOf" srcId="{C380F20A-686C-447B-BB2F-5B18DA3C9994}" destId="{6486F919-ADA4-4093-B74B-B1FE0FDDE387}" srcOrd="0" destOrd="0" presId="urn:microsoft.com/office/officeart/2005/8/layout/list1"/>
    <dgm:cxn modelId="{350F02CC-5252-47CA-92CF-C9FA4A7A545B}" type="presParOf" srcId="{C380F20A-686C-447B-BB2F-5B18DA3C9994}" destId="{1C6CCAF4-4D76-4BCA-A2E0-B6ADE6DCFA5A}" srcOrd="1" destOrd="0" presId="urn:microsoft.com/office/officeart/2005/8/layout/list1"/>
    <dgm:cxn modelId="{0149F017-CD55-481A-9DF9-C234361A250B}" type="presParOf" srcId="{1FB2DE7F-25A6-483A-9F8F-5A3FC93F707A}" destId="{D68D503F-03C0-48C2-BCC0-BE3EFF57941C}" srcOrd="9" destOrd="0" presId="urn:microsoft.com/office/officeart/2005/8/layout/list1"/>
    <dgm:cxn modelId="{E7A2B4AC-C06A-41E3-80A7-D5B6D366BD19}" type="presParOf" srcId="{1FB2DE7F-25A6-483A-9F8F-5A3FC93F707A}" destId="{B6ABEEEA-E9C7-4F2E-8874-00190279383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9CFFB-B53F-4CF5-96E1-8E7FC3DDB4C4}">
      <dsp:nvSpPr>
        <dsp:cNvPr id="0" name=""/>
        <dsp:cNvSpPr/>
      </dsp:nvSpPr>
      <dsp:spPr>
        <a:xfrm>
          <a:off x="1449568" y="2989283"/>
          <a:ext cx="1684464" cy="1446162"/>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Nõustamine, mentorlus</a:t>
          </a:r>
        </a:p>
      </dsp:txBody>
      <dsp:txXfrm>
        <a:off x="1710453" y="3213261"/>
        <a:ext cx="1162694" cy="998206"/>
      </dsp:txXfrm>
    </dsp:sp>
    <dsp:sp modelId="{6AB3534D-B76D-44E7-9AB2-61F6601E2BF7}">
      <dsp:nvSpPr>
        <dsp:cNvPr id="0" name=""/>
        <dsp:cNvSpPr/>
      </dsp:nvSpPr>
      <dsp:spPr>
        <a:xfrm>
          <a:off x="1489759" y="3635957"/>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4436E83-0B49-45B2-B6C5-65E61DE6EA61}">
      <dsp:nvSpPr>
        <dsp:cNvPr id="0" name=""/>
        <dsp:cNvSpPr/>
      </dsp:nvSpPr>
      <dsp:spPr>
        <a:xfrm>
          <a:off x="0" y="2189794"/>
          <a:ext cx="1684464" cy="1446162"/>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A399433-4DF8-47FA-B6DC-47A3DC4CC797}">
      <dsp:nvSpPr>
        <dsp:cNvPr id="0" name=""/>
        <dsp:cNvSpPr/>
      </dsp:nvSpPr>
      <dsp:spPr>
        <a:xfrm>
          <a:off x="1153938" y="3443879"/>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D6B0669-26FA-4275-A9E8-A39411C029E3}">
      <dsp:nvSpPr>
        <dsp:cNvPr id="0" name=""/>
        <dsp:cNvSpPr/>
      </dsp:nvSpPr>
      <dsp:spPr>
        <a:xfrm>
          <a:off x="2782891" y="2185175"/>
          <a:ext cx="1916953" cy="1446162"/>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Arengupäevad, kogemuste vahetamine</a:t>
          </a:r>
        </a:p>
      </dsp:txBody>
      <dsp:txXfrm>
        <a:off x="3063151" y="2396605"/>
        <a:ext cx="1356433" cy="1023302"/>
      </dsp:txXfrm>
    </dsp:sp>
    <dsp:sp modelId="{7AE4C84D-072F-497E-A69A-53AD7D251687}">
      <dsp:nvSpPr>
        <dsp:cNvPr id="0" name=""/>
        <dsp:cNvSpPr/>
      </dsp:nvSpPr>
      <dsp:spPr>
        <a:xfrm>
          <a:off x="4058433" y="3436181"/>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FA40DF7-F507-4663-B84F-8CE6E26604D7}">
      <dsp:nvSpPr>
        <dsp:cNvPr id="0" name=""/>
        <dsp:cNvSpPr/>
      </dsp:nvSpPr>
      <dsp:spPr>
        <a:xfrm>
          <a:off x="4347810" y="2986204"/>
          <a:ext cx="1684464" cy="1446162"/>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543B2-4350-4978-940E-B70F25424DED}">
      <dsp:nvSpPr>
        <dsp:cNvPr id="0" name=""/>
        <dsp:cNvSpPr/>
      </dsp:nvSpPr>
      <dsp:spPr>
        <a:xfrm>
          <a:off x="4388895" y="3629798"/>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F256BBD-0A76-49AB-80B0-23CEB2CE40B3}">
      <dsp:nvSpPr>
        <dsp:cNvPr id="0" name=""/>
        <dsp:cNvSpPr/>
      </dsp:nvSpPr>
      <dsp:spPr>
        <a:xfrm>
          <a:off x="1449568" y="1390305"/>
          <a:ext cx="1684464" cy="1446162"/>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Koolitused</a:t>
          </a:r>
        </a:p>
      </dsp:txBody>
      <dsp:txXfrm>
        <a:off x="1710453" y="1614283"/>
        <a:ext cx="1162694" cy="998206"/>
      </dsp:txXfrm>
    </dsp:sp>
    <dsp:sp modelId="{06A3005B-2B71-403A-A6E8-56BF276E6D22}">
      <dsp:nvSpPr>
        <dsp:cNvPr id="0" name=""/>
        <dsp:cNvSpPr/>
      </dsp:nvSpPr>
      <dsp:spPr>
        <a:xfrm>
          <a:off x="2603506" y="1417635"/>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33EFD0-629A-410D-A089-30DFBC1ECC7E}">
      <dsp:nvSpPr>
        <dsp:cNvPr id="0" name=""/>
        <dsp:cNvSpPr/>
      </dsp:nvSpPr>
      <dsp:spPr>
        <a:xfrm>
          <a:off x="2899136" y="586197"/>
          <a:ext cx="1684464" cy="1446162"/>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DAFCACF-54D4-45A6-8B6D-FF948CBB1DE7}">
      <dsp:nvSpPr>
        <dsp:cNvPr id="0" name=""/>
        <dsp:cNvSpPr/>
      </dsp:nvSpPr>
      <dsp:spPr>
        <a:xfrm>
          <a:off x="2946472" y="1227097"/>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B23C438-3F9D-48B8-8363-796A91DBD640}">
      <dsp:nvSpPr>
        <dsp:cNvPr id="0" name=""/>
        <dsp:cNvSpPr/>
      </dsp:nvSpPr>
      <dsp:spPr>
        <a:xfrm>
          <a:off x="4347810" y="1387226"/>
          <a:ext cx="1684464" cy="1446162"/>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Töömeetodid ja vahendid</a:t>
          </a:r>
        </a:p>
      </dsp:txBody>
      <dsp:txXfrm>
        <a:off x="4608695" y="1611204"/>
        <a:ext cx="1162694" cy="998206"/>
      </dsp:txXfrm>
    </dsp:sp>
    <dsp:sp modelId="{A86C7D38-717C-4C81-8B9A-C99956941A80}">
      <dsp:nvSpPr>
        <dsp:cNvPr id="0" name=""/>
        <dsp:cNvSpPr/>
      </dsp:nvSpPr>
      <dsp:spPr>
        <a:xfrm>
          <a:off x="5805417" y="2028126"/>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B2C137C-5250-4463-A463-6E076BC56720}">
      <dsp:nvSpPr>
        <dsp:cNvPr id="0" name=""/>
        <dsp:cNvSpPr/>
      </dsp:nvSpPr>
      <dsp:spPr>
        <a:xfrm>
          <a:off x="5797378" y="2200187"/>
          <a:ext cx="1684464" cy="1446162"/>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F62D85E-804B-4682-A66F-9719B9245A30}">
      <dsp:nvSpPr>
        <dsp:cNvPr id="0" name=""/>
        <dsp:cNvSpPr/>
      </dsp:nvSpPr>
      <dsp:spPr>
        <a:xfrm>
          <a:off x="6126054" y="2226362"/>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C8E1390-378F-486D-86B8-739A0B7C65CB}">
      <dsp:nvSpPr>
        <dsp:cNvPr id="0" name=""/>
        <dsp:cNvSpPr/>
      </dsp:nvSpPr>
      <dsp:spPr>
        <a:xfrm>
          <a:off x="5676796" y="630850"/>
          <a:ext cx="1984921" cy="1446162"/>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Ressursid tegevuste planeerimiseks, elluviimiseks</a:t>
          </a:r>
        </a:p>
      </dsp:txBody>
      <dsp:txXfrm>
        <a:off x="5962720" y="839167"/>
        <a:ext cx="1413073" cy="1029528"/>
      </dsp:txXfrm>
    </dsp:sp>
    <dsp:sp modelId="{82659A75-6E29-4879-ABA3-319E10E5FDE9}">
      <dsp:nvSpPr>
        <dsp:cNvPr id="0" name=""/>
        <dsp:cNvSpPr/>
      </dsp:nvSpPr>
      <dsp:spPr>
        <a:xfrm>
          <a:off x="7254985" y="1249808"/>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8FF3033-89DE-4E7E-BAB0-B6BD7521362F}">
      <dsp:nvSpPr>
        <dsp:cNvPr id="0" name=""/>
        <dsp:cNvSpPr/>
      </dsp:nvSpPr>
      <dsp:spPr>
        <a:xfrm>
          <a:off x="7246946" y="1589268"/>
          <a:ext cx="1684464" cy="1446162"/>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180AB4C-684E-48B6-9CCD-E9FD12966978}">
      <dsp:nvSpPr>
        <dsp:cNvPr id="0" name=""/>
        <dsp:cNvSpPr/>
      </dsp:nvSpPr>
      <dsp:spPr>
        <a:xfrm>
          <a:off x="7582767" y="1440730"/>
          <a:ext cx="196491" cy="169366"/>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B0669-26FA-4275-A9E8-A39411C029E3}">
      <dsp:nvSpPr>
        <dsp:cNvPr id="0" name=""/>
        <dsp:cNvSpPr/>
      </dsp:nvSpPr>
      <dsp:spPr>
        <a:xfrm>
          <a:off x="1707234" y="2898950"/>
          <a:ext cx="2011116" cy="1726311"/>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altLang="et-EE" sz="1500" b="0" kern="1200" dirty="0">
              <a:latin typeface="Roboto Light" panose="02000000000000000000" pitchFamily="2" charset="0"/>
              <a:ea typeface="Roboto Light" panose="02000000000000000000" pitchFamily="2" charset="0"/>
              <a:cs typeface="Arial" panose="020B0604020202020204" pitchFamily="34" charset="0"/>
            </a:rPr>
            <a:t>Arusaam turvalisuse valdkonnast on erinev</a:t>
          </a:r>
          <a:endParaRPr lang="et-EE" sz="1500" b="0" kern="1200" dirty="0">
            <a:latin typeface="Roboto Light" panose="02000000000000000000" pitchFamily="2" charset="0"/>
            <a:ea typeface="Roboto Light" panose="02000000000000000000" pitchFamily="2" charset="0"/>
          </a:endParaRPr>
        </a:p>
      </dsp:txBody>
      <dsp:txXfrm>
        <a:off x="2018686" y="3166296"/>
        <a:ext cx="1388212" cy="1191619"/>
      </dsp:txXfrm>
    </dsp:sp>
    <dsp:sp modelId="{7AE4C84D-072F-497E-A69A-53AD7D251687}">
      <dsp:nvSpPr>
        <dsp:cNvPr id="0" name=""/>
        <dsp:cNvSpPr/>
      </dsp:nvSpPr>
      <dsp:spPr>
        <a:xfrm>
          <a:off x="1770137" y="3661792"/>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FA40DF7-F507-4663-B84F-8CE6E26604D7}">
      <dsp:nvSpPr>
        <dsp:cNvPr id="0" name=""/>
        <dsp:cNvSpPr/>
      </dsp:nvSpPr>
      <dsp:spPr>
        <a:xfrm>
          <a:off x="0" y="1920508"/>
          <a:ext cx="2011116" cy="1806412"/>
        </a:xfrm>
        <a:prstGeom prst="hexagon">
          <a:avLst>
            <a:gd name="adj" fmla="val 25000"/>
            <a:gd name="vf" fmla="val 115470"/>
          </a:avLst>
        </a:prstGeom>
        <a:blipFill>
          <a:blip xmlns:r="http://schemas.openxmlformats.org/officeDocument/2006/relationships" r:embed="rId1"/>
          <a:srcRect/>
          <a:stretch>
            <a:fillRect l="-26000" r="-2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543B2-4350-4978-940E-B70F25424DED}">
      <dsp:nvSpPr>
        <dsp:cNvPr id="0" name=""/>
        <dsp:cNvSpPr/>
      </dsp:nvSpPr>
      <dsp:spPr>
        <a:xfrm>
          <a:off x="1361712" y="3447484"/>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F256BBD-0A76-49AB-80B0-23CEB2CE40B3}">
      <dsp:nvSpPr>
        <dsp:cNvPr id="0" name=""/>
        <dsp:cNvSpPr/>
      </dsp:nvSpPr>
      <dsp:spPr>
        <a:xfrm>
          <a:off x="1706646" y="1084196"/>
          <a:ext cx="2011116" cy="1726311"/>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Arusaam</a:t>
          </a:r>
        </a:p>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rollist turvalisuse </a:t>
          </a:r>
        </a:p>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kujundajana</a:t>
          </a:r>
        </a:p>
        <a:p>
          <a:pPr marL="0" lvl="0" indent="0" algn="ctr" defTabSz="666750">
            <a:lnSpc>
              <a:spcPct val="90000"/>
            </a:lnSpc>
            <a:spcBef>
              <a:spcPct val="0"/>
            </a:spcBef>
            <a:spcAft>
              <a:spcPct val="35000"/>
            </a:spcAft>
            <a:buNone/>
          </a:pPr>
          <a:endParaRPr lang="et-EE" sz="1500" kern="1200" dirty="0">
            <a:latin typeface="Roboto Light" panose="02000000000000000000" pitchFamily="2" charset="0"/>
            <a:ea typeface="Roboto Light" panose="02000000000000000000" pitchFamily="2" charset="0"/>
          </a:endParaRPr>
        </a:p>
      </dsp:txBody>
      <dsp:txXfrm>
        <a:off x="2018098" y="1351542"/>
        <a:ext cx="1388212" cy="1191619"/>
      </dsp:txXfrm>
    </dsp:sp>
    <dsp:sp modelId="{06A3005B-2B71-403A-A6E8-56BF276E6D22}">
      <dsp:nvSpPr>
        <dsp:cNvPr id="0" name=""/>
        <dsp:cNvSpPr/>
      </dsp:nvSpPr>
      <dsp:spPr>
        <a:xfrm>
          <a:off x="4790355" y="3432437"/>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33EFD0-629A-410D-A089-30DFBC1ECC7E}">
      <dsp:nvSpPr>
        <dsp:cNvPr id="0" name=""/>
        <dsp:cNvSpPr/>
      </dsp:nvSpPr>
      <dsp:spPr>
        <a:xfrm>
          <a:off x="5127018" y="2896214"/>
          <a:ext cx="2011116" cy="1726311"/>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DAFCACF-54D4-45A6-8B6D-FF948CBB1DE7}">
      <dsp:nvSpPr>
        <dsp:cNvPr id="0" name=""/>
        <dsp:cNvSpPr/>
      </dsp:nvSpPr>
      <dsp:spPr>
        <a:xfrm>
          <a:off x="5173088" y="3669543"/>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B23C438-3F9D-48B8-8363-796A91DBD640}">
      <dsp:nvSpPr>
        <dsp:cNvPr id="0" name=""/>
        <dsp:cNvSpPr/>
      </dsp:nvSpPr>
      <dsp:spPr>
        <a:xfrm>
          <a:off x="3411012" y="1947357"/>
          <a:ext cx="2011116" cy="1726311"/>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Tõendus- ja mõjupõhisus ennetuses</a:t>
          </a:r>
        </a:p>
      </dsp:txBody>
      <dsp:txXfrm>
        <a:off x="3722464" y="2214703"/>
        <a:ext cx="1388212" cy="1191619"/>
      </dsp:txXfrm>
    </dsp:sp>
    <dsp:sp modelId="{A86C7D38-717C-4C81-8B9A-C99956941A80}">
      <dsp:nvSpPr>
        <dsp:cNvPr id="0" name=""/>
        <dsp:cNvSpPr/>
      </dsp:nvSpPr>
      <dsp:spPr>
        <a:xfrm>
          <a:off x="3076034" y="1052717"/>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B2C137C-5250-4463-A463-6E076BC56720}">
      <dsp:nvSpPr>
        <dsp:cNvPr id="0" name=""/>
        <dsp:cNvSpPr/>
      </dsp:nvSpPr>
      <dsp:spPr>
        <a:xfrm>
          <a:off x="3412696" y="65537"/>
          <a:ext cx="2011116" cy="1726311"/>
        </a:xfrm>
        <a:prstGeom prst="hexagon">
          <a:avLst>
            <a:gd name="adj" fmla="val 25000"/>
            <a:gd name="vf" fmla="val 115470"/>
          </a:avLst>
        </a:prstGeom>
        <a:blipFill>
          <a:blip xmlns:r="http://schemas.openxmlformats.org/officeDocument/2006/relationships" r:embed="rId3"/>
          <a:srcRect/>
          <a:stretch>
            <a:fillRect l="-14000" r="-14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F62D85E-804B-4682-A66F-9719B9245A30}">
      <dsp:nvSpPr>
        <dsp:cNvPr id="0" name=""/>
        <dsp:cNvSpPr/>
      </dsp:nvSpPr>
      <dsp:spPr>
        <a:xfrm>
          <a:off x="3458766" y="830658"/>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C8E1390-378F-486D-86B8-739A0B7C65CB}">
      <dsp:nvSpPr>
        <dsp:cNvPr id="0" name=""/>
        <dsp:cNvSpPr/>
      </dsp:nvSpPr>
      <dsp:spPr>
        <a:xfrm>
          <a:off x="5127018" y="1014415"/>
          <a:ext cx="2011116" cy="1726311"/>
        </a:xfrm>
        <a:prstGeom prst="hexagon">
          <a:avLst>
            <a:gd name="adj" fmla="val 25000"/>
            <a:gd name="vf" fmla="val 115470"/>
          </a:avLst>
        </a:prstGeom>
        <a:solidFill>
          <a:srgbClr val="00206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t-EE" sz="1500" kern="1200" dirty="0">
              <a:latin typeface="Roboto Light" panose="02000000000000000000" pitchFamily="2" charset="0"/>
              <a:ea typeface="Roboto Light" panose="02000000000000000000" pitchFamily="2" charset="0"/>
            </a:rPr>
            <a:t>Tõsiste käitumis-probleemidega lapsed </a:t>
          </a:r>
        </a:p>
      </dsp:txBody>
      <dsp:txXfrm>
        <a:off x="5438470" y="1281761"/>
        <a:ext cx="1388212" cy="1191619"/>
      </dsp:txXfrm>
    </dsp:sp>
    <dsp:sp modelId="{82659A75-6E29-4879-ABA3-319E10E5FDE9}">
      <dsp:nvSpPr>
        <dsp:cNvPr id="0" name=""/>
        <dsp:cNvSpPr/>
      </dsp:nvSpPr>
      <dsp:spPr>
        <a:xfrm>
          <a:off x="6856401" y="1776345"/>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8FF3033-89DE-4E7E-BAB0-B6BD7521362F}">
      <dsp:nvSpPr>
        <dsp:cNvPr id="0" name=""/>
        <dsp:cNvSpPr/>
      </dsp:nvSpPr>
      <dsp:spPr>
        <a:xfrm>
          <a:off x="6848428" y="1963294"/>
          <a:ext cx="2011116" cy="1726311"/>
        </a:xfrm>
        <a:prstGeom prst="hexagon">
          <a:avLst>
            <a:gd name="adj" fmla="val 25000"/>
            <a:gd name="vf" fmla="val 115470"/>
          </a:avLst>
        </a:prstGeom>
        <a:blipFill>
          <a:blip xmlns:r="http://schemas.openxmlformats.org/officeDocument/2006/relationships" r:embed="rId4"/>
          <a:srcRect/>
          <a:stretch>
            <a:fillRect l="-14000" r="-14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180AB4C-684E-48B6-9CCD-E9FD12966978}">
      <dsp:nvSpPr>
        <dsp:cNvPr id="0" name=""/>
        <dsp:cNvSpPr/>
      </dsp:nvSpPr>
      <dsp:spPr>
        <a:xfrm>
          <a:off x="7254195" y="1993844"/>
          <a:ext cx="234777" cy="20245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F808F-9930-41CC-8F9A-9AAFBA0F9378}">
      <dsp:nvSpPr>
        <dsp:cNvPr id="0" name=""/>
        <dsp:cNvSpPr/>
      </dsp:nvSpPr>
      <dsp:spPr>
        <a:xfrm>
          <a:off x="2040" y="0"/>
          <a:ext cx="2138962" cy="48065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t-EE" sz="1800" kern="1200" dirty="0">
              <a:latin typeface="Roboto Light" panose="02000000000000000000" pitchFamily="2" charset="0"/>
              <a:ea typeface="Roboto Light" panose="02000000000000000000" pitchFamily="2" charset="0"/>
            </a:rPr>
            <a:t> </a:t>
          </a:r>
        </a:p>
        <a:p>
          <a:pPr marL="0" lvl="0" indent="0" algn="ctr" defTabSz="800100">
            <a:lnSpc>
              <a:spcPct val="90000"/>
            </a:lnSpc>
            <a:spcBef>
              <a:spcPct val="0"/>
            </a:spcBef>
            <a:spcAft>
              <a:spcPct val="35000"/>
            </a:spcAft>
            <a:buNone/>
          </a:pPr>
          <a:r>
            <a:rPr lang="fi-FI" sz="1800" kern="1200" dirty="0" err="1">
              <a:latin typeface="Roboto Light" panose="02000000000000000000" pitchFamily="2" charset="0"/>
              <a:ea typeface="Roboto Light" panose="02000000000000000000" pitchFamily="2" charset="0"/>
            </a:rPr>
            <a:t>Laste</a:t>
          </a:r>
          <a:r>
            <a:rPr lang="fi-FI" sz="1800" kern="1200" dirty="0">
              <a:latin typeface="Roboto Light" panose="02000000000000000000" pitchFamily="2" charset="0"/>
              <a:ea typeface="Roboto Light" panose="02000000000000000000" pitchFamily="2" charset="0"/>
            </a:rPr>
            <a:t> </a:t>
          </a:r>
          <a:r>
            <a:rPr lang="et-EE" sz="1800" kern="1200" dirty="0">
              <a:latin typeface="Roboto Light" panose="02000000000000000000" pitchFamily="2" charset="0"/>
              <a:ea typeface="Roboto Light" panose="02000000000000000000" pitchFamily="2" charset="0"/>
            </a:rPr>
            <a:t>j</a:t>
          </a:r>
          <a:r>
            <a:rPr lang="fi-FI" sz="1800" kern="1200" dirty="0" err="1">
              <a:latin typeface="Roboto Light" panose="02000000000000000000" pitchFamily="2" charset="0"/>
              <a:ea typeface="Roboto Light" panose="02000000000000000000" pitchFamily="2" charset="0"/>
            </a:rPr>
            <a:t>uhtumikorralduse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mudeli</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piloteerimine</a:t>
          </a:r>
          <a:r>
            <a:rPr lang="fi-FI" sz="1800" kern="1200" dirty="0">
              <a:latin typeface="Roboto Light" panose="02000000000000000000" pitchFamily="2" charset="0"/>
              <a:ea typeface="Roboto Light" panose="02000000000000000000" pitchFamily="2" charset="0"/>
            </a:rPr>
            <a:t> ja </a:t>
          </a:r>
          <a:r>
            <a:rPr lang="fi-FI" sz="1800" kern="1200" dirty="0" err="1">
              <a:latin typeface="Roboto Light" panose="02000000000000000000" pitchFamily="2" charset="0"/>
              <a:ea typeface="Roboto Light" panose="02000000000000000000" pitchFamily="2" charset="0"/>
            </a:rPr>
            <a:t>rakendamine</a:t>
          </a:r>
          <a:endParaRPr lang="et-EE" sz="1800" kern="1200" dirty="0">
            <a:latin typeface="Roboto Light" panose="02000000000000000000" pitchFamily="2" charset="0"/>
            <a:ea typeface="Roboto Light" panose="02000000000000000000" pitchFamily="2" charset="0"/>
          </a:endParaRPr>
        </a:p>
      </dsp:txBody>
      <dsp:txXfrm>
        <a:off x="2040" y="1922617"/>
        <a:ext cx="2138962" cy="1922617"/>
      </dsp:txXfrm>
    </dsp:sp>
    <dsp:sp modelId="{095418D3-65BC-4DEC-B0EC-BFA8E7E1DBF7}">
      <dsp:nvSpPr>
        <dsp:cNvPr id="0" name=""/>
        <dsp:cNvSpPr/>
      </dsp:nvSpPr>
      <dsp:spPr>
        <a:xfrm>
          <a:off x="271232" y="595079"/>
          <a:ext cx="1600579" cy="987205"/>
        </a:xfrm>
        <a:prstGeom prst="ellipse">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B94531-D8D7-4F84-A5C5-0747656790C5}">
      <dsp:nvSpPr>
        <dsp:cNvPr id="0" name=""/>
        <dsp:cNvSpPr/>
      </dsp:nvSpPr>
      <dsp:spPr>
        <a:xfrm>
          <a:off x="2205172" y="0"/>
          <a:ext cx="2138962" cy="48065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t-EE" sz="1800" kern="1200" dirty="0">
              <a:latin typeface="Roboto Light" panose="02000000000000000000" pitchFamily="2" charset="0"/>
              <a:ea typeface="Roboto Light" panose="02000000000000000000" pitchFamily="2" charset="0"/>
            </a:rPr>
            <a:t>Ennetus-koolitused</a:t>
          </a:r>
          <a:endParaRPr lang="et-EE" sz="1800" kern="1200" dirty="0"/>
        </a:p>
      </dsp:txBody>
      <dsp:txXfrm>
        <a:off x="2205172" y="1922617"/>
        <a:ext cx="2138962" cy="1922617"/>
      </dsp:txXfrm>
    </dsp:sp>
    <dsp:sp modelId="{2CB55BE1-74B3-4816-9668-B08FAA415FA2}">
      <dsp:nvSpPr>
        <dsp:cNvPr id="0" name=""/>
        <dsp:cNvSpPr/>
      </dsp:nvSpPr>
      <dsp:spPr>
        <a:xfrm>
          <a:off x="2474364" y="595079"/>
          <a:ext cx="1600579" cy="987205"/>
        </a:xfrm>
        <a:prstGeom prst="ellipse">
          <a:avLst/>
        </a:prstGeom>
        <a:blipFill>
          <a:blip xmlns:r="http://schemas.openxmlformats.org/officeDocument/2006/relationships" r:embed="rId2"/>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424EA-3E22-4045-B267-72A98858927D}">
      <dsp:nvSpPr>
        <dsp:cNvPr id="0" name=""/>
        <dsp:cNvSpPr/>
      </dsp:nvSpPr>
      <dsp:spPr>
        <a:xfrm>
          <a:off x="4408303" y="0"/>
          <a:ext cx="2138962" cy="48065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err="1">
              <a:latin typeface="Roboto Light" panose="02000000000000000000" pitchFamily="2" charset="0"/>
              <a:ea typeface="Roboto Light" panose="02000000000000000000" pitchFamily="2" charset="0"/>
            </a:rPr>
            <a:t>Alkoholiga</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seotud</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kahjude</a:t>
          </a:r>
          <a:r>
            <a:rPr lang="fi-FI" sz="1800" kern="1200" dirty="0">
              <a:latin typeface="Roboto Light" panose="02000000000000000000" pitchFamily="2" charset="0"/>
              <a:ea typeface="Roboto Light" panose="02000000000000000000" pitchFamily="2" charset="0"/>
            </a:rPr>
            <a:t> ja </a:t>
          </a:r>
          <a:r>
            <a:rPr lang="fi-FI" sz="1800" kern="1200" dirty="0" err="1">
              <a:latin typeface="Roboto Light" panose="02000000000000000000" pitchFamily="2" charset="0"/>
              <a:ea typeface="Roboto Light" panose="02000000000000000000" pitchFamily="2" charset="0"/>
            </a:rPr>
            <a:t>riskikäitumise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vähendamise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kompetentsi</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loomine</a:t>
          </a:r>
          <a:r>
            <a:rPr lang="fi-FI" sz="1800" kern="1200" dirty="0">
              <a:latin typeface="Roboto Light" panose="02000000000000000000" pitchFamily="2" charset="0"/>
              <a:ea typeface="Roboto Light" panose="02000000000000000000" pitchFamily="2" charset="0"/>
            </a:rPr>
            <a:t> ja </a:t>
          </a:r>
          <a:r>
            <a:rPr lang="fi-FI" sz="1800" kern="1200" dirty="0" err="1">
              <a:latin typeface="Roboto Light" panose="02000000000000000000" pitchFamily="2" charset="0"/>
              <a:ea typeface="Roboto Light" panose="02000000000000000000" pitchFamily="2" charset="0"/>
            </a:rPr>
            <a:t>koolituste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elluviimine</a:t>
          </a:r>
          <a:r>
            <a:rPr lang="fi-FI" sz="1800" kern="1200" dirty="0">
              <a:latin typeface="Roboto Light" panose="02000000000000000000" pitchFamily="2" charset="0"/>
              <a:ea typeface="Roboto Light" panose="02000000000000000000" pitchFamily="2" charset="0"/>
            </a:rPr>
            <a:t> </a:t>
          </a:r>
          <a:endParaRPr lang="et-EE" sz="1800" kern="1200" dirty="0">
            <a:latin typeface="Roboto Light" panose="02000000000000000000" pitchFamily="2" charset="0"/>
            <a:ea typeface="Roboto Light" panose="02000000000000000000" pitchFamily="2" charset="0"/>
          </a:endParaRPr>
        </a:p>
      </dsp:txBody>
      <dsp:txXfrm>
        <a:off x="4408303" y="1922617"/>
        <a:ext cx="2138962" cy="1922617"/>
      </dsp:txXfrm>
    </dsp:sp>
    <dsp:sp modelId="{2D65B4AF-09F1-4E7B-9B98-3189DE8F5793}">
      <dsp:nvSpPr>
        <dsp:cNvPr id="0" name=""/>
        <dsp:cNvSpPr/>
      </dsp:nvSpPr>
      <dsp:spPr>
        <a:xfrm>
          <a:off x="4677495" y="595079"/>
          <a:ext cx="1600579" cy="987205"/>
        </a:xfrm>
        <a:prstGeom prst="ellipse">
          <a:avLst/>
        </a:prstGeom>
        <a:blipFill>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38785-C29F-4563-9660-AB67C4656743}">
      <dsp:nvSpPr>
        <dsp:cNvPr id="0" name=""/>
        <dsp:cNvSpPr/>
      </dsp:nvSpPr>
      <dsp:spPr>
        <a:xfrm>
          <a:off x="6613476" y="0"/>
          <a:ext cx="2138962" cy="480654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90000"/>
            </a:lnSpc>
            <a:spcBef>
              <a:spcPct val="0"/>
            </a:spcBef>
            <a:spcAft>
              <a:spcPct val="35000"/>
            </a:spcAft>
            <a:buNone/>
          </a:pPr>
          <a:r>
            <a:rPr lang="fi-FI" sz="1800" kern="1200" dirty="0" err="1">
              <a:latin typeface="Roboto Light" panose="02000000000000000000" pitchFamily="2" charset="0"/>
              <a:ea typeface="Roboto Light" panose="02000000000000000000" pitchFamily="2" charset="0"/>
            </a:rPr>
            <a:t>Kohaliku</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tasandi</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võrgustikutöö</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edendamine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turvalisuse</a:t>
          </a:r>
          <a:r>
            <a:rPr lang="fi-FI" sz="1800" kern="1200" dirty="0">
              <a:latin typeface="Roboto Light" panose="02000000000000000000" pitchFamily="2" charset="0"/>
              <a:ea typeface="Roboto Light" panose="02000000000000000000" pitchFamily="2" charset="0"/>
            </a:rPr>
            <a:t> </a:t>
          </a:r>
          <a:r>
            <a:rPr lang="fi-FI" sz="1800" kern="1200" dirty="0" err="1">
              <a:latin typeface="Roboto Light" panose="02000000000000000000" pitchFamily="2" charset="0"/>
              <a:ea typeface="Roboto Light" panose="02000000000000000000" pitchFamily="2" charset="0"/>
            </a:rPr>
            <a:t>suurendamisel</a:t>
          </a:r>
          <a:r>
            <a:rPr lang="fi-FI" sz="1600" kern="1200" dirty="0">
              <a:latin typeface="Roboto Light" panose="02000000000000000000" pitchFamily="2" charset="0"/>
              <a:ea typeface="Roboto Light" panose="02000000000000000000" pitchFamily="2" charset="0"/>
            </a:rPr>
            <a:t>.</a:t>
          </a:r>
          <a:endParaRPr lang="et-EE" sz="1600" kern="1200" dirty="0">
            <a:latin typeface="Roboto Light" panose="02000000000000000000" pitchFamily="2" charset="0"/>
            <a:ea typeface="Roboto Light" panose="02000000000000000000" pitchFamily="2" charset="0"/>
          </a:endParaRPr>
        </a:p>
        <a:p>
          <a:pPr marL="114300" lvl="1" indent="-114300" algn="l" defTabSz="622300">
            <a:lnSpc>
              <a:spcPct val="90000"/>
            </a:lnSpc>
            <a:spcBef>
              <a:spcPct val="0"/>
            </a:spcBef>
            <a:spcAft>
              <a:spcPct val="15000"/>
            </a:spcAft>
            <a:buChar char="•"/>
          </a:pPr>
          <a:endParaRPr lang="et-EE" sz="1400" kern="1200" dirty="0">
            <a:latin typeface="Roboto Light" panose="02000000000000000000" pitchFamily="2" charset="0"/>
            <a:ea typeface="Roboto Light" panose="02000000000000000000" pitchFamily="2" charset="0"/>
          </a:endParaRPr>
        </a:p>
      </dsp:txBody>
      <dsp:txXfrm>
        <a:off x="6613476" y="1922617"/>
        <a:ext cx="2138962" cy="1922617"/>
      </dsp:txXfrm>
    </dsp:sp>
    <dsp:sp modelId="{5B323231-811A-4E2D-A8E8-B2EE0EC124DF}">
      <dsp:nvSpPr>
        <dsp:cNvPr id="0" name=""/>
        <dsp:cNvSpPr/>
      </dsp:nvSpPr>
      <dsp:spPr>
        <a:xfrm>
          <a:off x="6880627" y="595079"/>
          <a:ext cx="1600579" cy="987205"/>
        </a:xfrm>
        <a:prstGeom prst="ellipse">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E6967-C216-441C-BA9D-E874E7E57AAA}">
      <dsp:nvSpPr>
        <dsp:cNvPr id="0" name=""/>
        <dsp:cNvSpPr/>
      </dsp:nvSpPr>
      <dsp:spPr>
        <a:xfrm>
          <a:off x="174478" y="3899448"/>
          <a:ext cx="8052243" cy="907095"/>
        </a:xfrm>
        <a:prstGeom prst="leftRightArrow">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E0DB3-0FDC-4227-A5C4-9ACC4F5CFE5D}">
      <dsp:nvSpPr>
        <dsp:cNvPr id="0" name=""/>
        <dsp:cNvSpPr/>
      </dsp:nvSpPr>
      <dsp:spPr>
        <a:xfrm>
          <a:off x="0" y="0"/>
          <a:ext cx="10936287"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t-EE" sz="3600" kern="1200" dirty="0">
              <a:latin typeface="Roboto Light" panose="02000000000000000000" pitchFamily="2" charset="0"/>
              <a:ea typeface="Roboto Light" panose="02000000000000000000" pitchFamily="2" charset="0"/>
            </a:rPr>
            <a:t>Turvaline ja ennetav elukeskkond</a:t>
          </a:r>
        </a:p>
      </dsp:txBody>
      <dsp:txXfrm>
        <a:off x="59399" y="59399"/>
        <a:ext cx="10817489" cy="1098002"/>
      </dsp:txXfrm>
    </dsp:sp>
    <dsp:sp modelId="{44142767-6CA8-4FFC-9F6C-1E4E078585DC}">
      <dsp:nvSpPr>
        <dsp:cNvPr id="0" name=""/>
        <dsp:cNvSpPr/>
      </dsp:nvSpPr>
      <dsp:spPr>
        <a:xfrm>
          <a:off x="0" y="1378526"/>
          <a:ext cx="10936287" cy="383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22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t-EE" sz="2400" b="1" kern="1200" dirty="0">
              <a:latin typeface="Roboto Light" panose="02000000000000000000" pitchFamily="2" charset="0"/>
              <a:ea typeface="Roboto Light" panose="02000000000000000000" pitchFamily="2" charset="0"/>
            </a:rPr>
            <a:t>alategevus 2.1 </a:t>
          </a:r>
          <a:r>
            <a:rPr lang="fi-FI" sz="2400" kern="1200" dirty="0" err="1">
              <a:latin typeface="Roboto Light" panose="02000000000000000000" pitchFamily="2" charset="0"/>
              <a:ea typeface="Roboto Light" panose="02000000000000000000" pitchFamily="2" charset="0"/>
            </a:rPr>
            <a:t>Laste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juhtumikorralduse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mudeli</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rakendamine</a:t>
          </a:r>
          <a:endParaRPr lang="et-EE" sz="2400" kern="1200" dirty="0">
            <a:latin typeface="Roboto Light" panose="02000000000000000000" pitchFamily="2" charset="0"/>
            <a:ea typeface="Roboto Light" panose="02000000000000000000" pitchFamily="2" charset="0"/>
          </a:endParaRPr>
        </a:p>
        <a:p>
          <a:pPr marL="228600" lvl="1" indent="-228600" algn="l" defTabSz="1066800">
            <a:lnSpc>
              <a:spcPct val="90000"/>
            </a:lnSpc>
            <a:spcBef>
              <a:spcPct val="0"/>
            </a:spcBef>
            <a:spcAft>
              <a:spcPct val="20000"/>
            </a:spcAft>
            <a:buChar char="•"/>
          </a:pPr>
          <a:endParaRPr lang="et-EE" sz="2400" kern="1200" dirty="0">
            <a:latin typeface="Roboto Light" panose="02000000000000000000" pitchFamily="2" charset="0"/>
            <a:ea typeface="Roboto Light" panose="02000000000000000000" pitchFamily="2" charset="0"/>
          </a:endParaRPr>
        </a:p>
        <a:p>
          <a:pPr marL="228600" lvl="1" indent="-228600" algn="l" defTabSz="1066800">
            <a:lnSpc>
              <a:spcPct val="90000"/>
            </a:lnSpc>
            <a:spcBef>
              <a:spcPct val="0"/>
            </a:spcBef>
            <a:spcAft>
              <a:spcPct val="20000"/>
            </a:spcAft>
            <a:buChar char="•"/>
          </a:pPr>
          <a:r>
            <a:rPr lang="et-EE" sz="2400" b="1" kern="1200" dirty="0">
              <a:latin typeface="Roboto Light" panose="02000000000000000000" pitchFamily="2" charset="0"/>
              <a:ea typeface="Roboto Light" panose="02000000000000000000" pitchFamily="2" charset="0"/>
            </a:rPr>
            <a:t>alategevus 2.2</a:t>
          </a:r>
          <a:r>
            <a:rPr lang="et-EE" sz="2400" kern="1200" dirty="0">
              <a:latin typeface="Roboto Light" panose="02000000000000000000" pitchFamily="2" charset="0"/>
              <a:ea typeface="Roboto Light" panose="02000000000000000000" pitchFamily="2" charset="0"/>
            </a:rPr>
            <a:t>. Ennetuskoolitused</a:t>
          </a:r>
        </a:p>
        <a:p>
          <a:pPr marL="228600" lvl="1" indent="-228600" algn="l" defTabSz="1066800">
            <a:lnSpc>
              <a:spcPct val="90000"/>
            </a:lnSpc>
            <a:spcBef>
              <a:spcPct val="0"/>
            </a:spcBef>
            <a:spcAft>
              <a:spcPct val="20000"/>
            </a:spcAft>
            <a:buChar char="•"/>
          </a:pPr>
          <a:endParaRPr lang="et-EE" sz="2400" kern="1200" dirty="0">
            <a:latin typeface="Roboto Light" panose="02000000000000000000" pitchFamily="2" charset="0"/>
            <a:ea typeface="Roboto Light" panose="02000000000000000000" pitchFamily="2" charset="0"/>
          </a:endParaRPr>
        </a:p>
        <a:p>
          <a:pPr marL="228600" lvl="1" indent="-228600" algn="l" defTabSz="1066800">
            <a:lnSpc>
              <a:spcPct val="90000"/>
            </a:lnSpc>
            <a:spcBef>
              <a:spcPct val="0"/>
            </a:spcBef>
            <a:spcAft>
              <a:spcPct val="20000"/>
            </a:spcAft>
            <a:buChar char="•"/>
          </a:pPr>
          <a:r>
            <a:rPr lang="et-EE" sz="2400" b="1" kern="1200" dirty="0">
              <a:latin typeface="Roboto Light" panose="02000000000000000000" pitchFamily="2" charset="0"/>
              <a:ea typeface="Roboto Light" panose="02000000000000000000" pitchFamily="2" charset="0"/>
            </a:rPr>
            <a:t>alategevus 2.3 </a:t>
          </a:r>
          <a:r>
            <a:rPr lang="fi-FI" sz="2400" kern="1200" dirty="0" err="1">
              <a:latin typeface="Roboto Light" panose="02000000000000000000" pitchFamily="2" charset="0"/>
              <a:ea typeface="Roboto Light" panose="02000000000000000000" pitchFamily="2" charset="0"/>
            </a:rPr>
            <a:t>Alkoholiga</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seotud</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kahjude</a:t>
          </a:r>
          <a:r>
            <a:rPr lang="fi-FI" sz="2400" kern="1200" dirty="0">
              <a:latin typeface="Roboto Light" panose="02000000000000000000" pitchFamily="2" charset="0"/>
              <a:ea typeface="Roboto Light" panose="02000000000000000000" pitchFamily="2" charset="0"/>
            </a:rPr>
            <a:t> ja </a:t>
          </a:r>
          <a:r>
            <a:rPr lang="fi-FI" sz="2400" kern="1200" dirty="0" err="1">
              <a:latin typeface="Roboto Light" panose="02000000000000000000" pitchFamily="2" charset="0"/>
              <a:ea typeface="Roboto Light" panose="02000000000000000000" pitchFamily="2" charset="0"/>
            </a:rPr>
            <a:t>riskikäitumise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vähendamise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kompetentsi</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loomine</a:t>
          </a:r>
          <a:r>
            <a:rPr lang="fi-FI" sz="2400" kern="1200" dirty="0">
              <a:latin typeface="Roboto Light" panose="02000000000000000000" pitchFamily="2" charset="0"/>
              <a:ea typeface="Roboto Light" panose="02000000000000000000" pitchFamily="2" charset="0"/>
            </a:rPr>
            <a:t> ja </a:t>
          </a:r>
          <a:r>
            <a:rPr lang="fi-FI" sz="2400" kern="1200" dirty="0" err="1">
              <a:latin typeface="Roboto Light" panose="02000000000000000000" pitchFamily="2" charset="0"/>
              <a:ea typeface="Roboto Light" panose="02000000000000000000" pitchFamily="2" charset="0"/>
            </a:rPr>
            <a:t>koolituste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elluviimine</a:t>
          </a:r>
          <a:r>
            <a:rPr lang="fi-FI" sz="2400" kern="1200" dirty="0">
              <a:latin typeface="Roboto Light" panose="02000000000000000000" pitchFamily="2" charset="0"/>
              <a:ea typeface="Roboto Light" panose="02000000000000000000" pitchFamily="2" charset="0"/>
            </a:rPr>
            <a:t> </a:t>
          </a:r>
          <a:endParaRPr lang="et-EE" sz="2400" kern="1200" dirty="0">
            <a:latin typeface="Roboto Light" panose="02000000000000000000" pitchFamily="2" charset="0"/>
            <a:ea typeface="Roboto Light" panose="02000000000000000000" pitchFamily="2" charset="0"/>
          </a:endParaRPr>
        </a:p>
        <a:p>
          <a:pPr marL="228600" lvl="1" indent="-228600" algn="l" defTabSz="1066800">
            <a:lnSpc>
              <a:spcPct val="90000"/>
            </a:lnSpc>
            <a:spcBef>
              <a:spcPct val="0"/>
            </a:spcBef>
            <a:spcAft>
              <a:spcPct val="20000"/>
            </a:spcAft>
            <a:buChar char="•"/>
          </a:pPr>
          <a:endParaRPr lang="et-EE" sz="2400" kern="1200" dirty="0">
            <a:latin typeface="Roboto Light" panose="02000000000000000000" pitchFamily="2" charset="0"/>
            <a:ea typeface="Roboto Light" panose="02000000000000000000" pitchFamily="2" charset="0"/>
          </a:endParaRPr>
        </a:p>
        <a:p>
          <a:pPr marL="228600" lvl="1" indent="-228600" algn="l" defTabSz="1066800">
            <a:lnSpc>
              <a:spcPct val="90000"/>
            </a:lnSpc>
            <a:spcBef>
              <a:spcPct val="0"/>
            </a:spcBef>
            <a:spcAft>
              <a:spcPct val="20000"/>
            </a:spcAft>
            <a:buChar char="•"/>
          </a:pPr>
          <a:r>
            <a:rPr lang="et-EE" sz="2400" b="1" kern="1200" dirty="0">
              <a:latin typeface="Roboto Light" panose="02000000000000000000" pitchFamily="2" charset="0"/>
              <a:ea typeface="Roboto Light" panose="02000000000000000000" pitchFamily="2" charset="0"/>
            </a:rPr>
            <a:t>alategevus 2.4 </a:t>
          </a:r>
          <a:r>
            <a:rPr lang="fi-FI" sz="2400" kern="1200" dirty="0" err="1">
              <a:latin typeface="Roboto Light" panose="02000000000000000000" pitchFamily="2" charset="0"/>
              <a:ea typeface="Roboto Light" panose="02000000000000000000" pitchFamily="2" charset="0"/>
            </a:rPr>
            <a:t>Kohaliku</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tasandi</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võrgustikutöö</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edendamine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turvalisuse</a:t>
          </a:r>
          <a:r>
            <a:rPr lang="fi-FI" sz="2400" kern="1200" dirty="0">
              <a:latin typeface="Roboto Light" panose="02000000000000000000" pitchFamily="2" charset="0"/>
              <a:ea typeface="Roboto Light" panose="02000000000000000000" pitchFamily="2" charset="0"/>
            </a:rPr>
            <a:t> </a:t>
          </a:r>
          <a:r>
            <a:rPr lang="fi-FI" sz="2400" kern="1200" dirty="0" err="1">
              <a:latin typeface="Roboto Light" panose="02000000000000000000" pitchFamily="2" charset="0"/>
              <a:ea typeface="Roboto Light" panose="02000000000000000000" pitchFamily="2" charset="0"/>
            </a:rPr>
            <a:t>suurendamisel</a:t>
          </a:r>
          <a:r>
            <a:rPr lang="fi-FI" sz="2400" kern="1200" dirty="0">
              <a:latin typeface="Roboto Light" panose="02000000000000000000" pitchFamily="2" charset="0"/>
              <a:ea typeface="Roboto Light" panose="02000000000000000000" pitchFamily="2" charset="0"/>
            </a:rPr>
            <a:t>.</a:t>
          </a:r>
          <a:endParaRPr lang="et-EE" sz="2400" kern="1200" dirty="0">
            <a:latin typeface="Roboto Light" panose="02000000000000000000" pitchFamily="2" charset="0"/>
            <a:ea typeface="Roboto Light" panose="02000000000000000000" pitchFamily="2" charset="0"/>
          </a:endParaRPr>
        </a:p>
      </dsp:txBody>
      <dsp:txXfrm>
        <a:off x="0" y="1378526"/>
        <a:ext cx="10936287" cy="3834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CADEE-DC47-44E8-8092-97A99A042A66}">
      <dsp:nvSpPr>
        <dsp:cNvPr id="0" name=""/>
        <dsp:cNvSpPr/>
      </dsp:nvSpPr>
      <dsp:spPr>
        <a:xfrm>
          <a:off x="617139" y="10911"/>
          <a:ext cx="9702007" cy="1412981"/>
        </a:xfrm>
        <a:prstGeom prst="rightArrow">
          <a:avLst>
            <a:gd name="adj1" fmla="val 50000"/>
            <a:gd name="adj2" fmla="val 5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24311" numCol="1" spcCol="1270" anchor="ctr" anchorCtr="0">
          <a:noAutofit/>
        </a:bodyPr>
        <a:lstStyle/>
        <a:p>
          <a:pPr marL="0" lvl="0" indent="0" algn="l" defTabSz="933450">
            <a:lnSpc>
              <a:spcPct val="90000"/>
            </a:lnSpc>
            <a:spcBef>
              <a:spcPct val="0"/>
            </a:spcBef>
            <a:spcAft>
              <a:spcPct val="35000"/>
            </a:spcAft>
            <a:buNone/>
          </a:pPr>
          <a:r>
            <a:rPr lang="et-EE" sz="2100" kern="1200" dirty="0">
              <a:latin typeface="Roboto Light" panose="02000000000000000000" pitchFamily="2" charset="0"/>
              <a:ea typeface="Roboto Light" panose="02000000000000000000" pitchFamily="2" charset="0"/>
            </a:rPr>
            <a:t>Siseministeerium (toetuse saaja)</a:t>
          </a:r>
        </a:p>
      </dsp:txBody>
      <dsp:txXfrm>
        <a:off x="617139" y="364156"/>
        <a:ext cx="9348762" cy="706491"/>
      </dsp:txXfrm>
    </dsp:sp>
    <dsp:sp modelId="{52B0B52C-E9E0-43B8-967E-886E7E9EA22E}">
      <dsp:nvSpPr>
        <dsp:cNvPr id="0" name=""/>
        <dsp:cNvSpPr/>
      </dsp:nvSpPr>
      <dsp:spPr>
        <a:xfrm>
          <a:off x="617139" y="1100524"/>
          <a:ext cx="2988218" cy="272192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t-EE" sz="1300" kern="1200" dirty="0">
              <a:latin typeface="Roboto Light" panose="02000000000000000000" pitchFamily="2" charset="0"/>
              <a:ea typeface="Roboto Light" panose="02000000000000000000" pitchFamily="2" charset="0"/>
            </a:rPr>
            <a:t>-</a:t>
          </a:r>
          <a:r>
            <a:rPr lang="et-EE" sz="1600" kern="1200" dirty="0">
              <a:latin typeface="Roboto Light" panose="02000000000000000000" pitchFamily="2" charset="0"/>
              <a:ea typeface="Roboto Light" panose="02000000000000000000" pitchFamily="2" charset="0"/>
            </a:rPr>
            <a:t>üleriigilised tegevused</a:t>
          </a:r>
        </a:p>
        <a:p>
          <a:pPr marL="0" lvl="0" indent="0" algn="l" defTabSz="57785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-maakonnatasandi tegevused.</a:t>
          </a:r>
        </a:p>
        <a:p>
          <a:pPr marL="0" lvl="0" indent="0" algn="l" defTabSz="57785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 </a:t>
          </a:r>
          <a:r>
            <a:rPr lang="et-EE" sz="1600" kern="1200" dirty="0" err="1">
              <a:latin typeface="Roboto Light" panose="02000000000000000000" pitchFamily="2" charset="0"/>
              <a:ea typeface="Roboto Light" panose="02000000000000000000" pitchFamily="2" charset="0"/>
            </a:rPr>
            <a:t>MARO-dega</a:t>
          </a:r>
          <a:r>
            <a:rPr lang="et-EE" sz="1600" kern="1200" dirty="0">
              <a:latin typeface="Roboto Light" panose="02000000000000000000" pitchFamily="2" charset="0"/>
              <a:ea typeface="Roboto Light" panose="02000000000000000000" pitchFamily="2" charset="0"/>
            </a:rPr>
            <a:t> koostöölepingute sõlmimine</a:t>
          </a:r>
        </a:p>
        <a:p>
          <a:pPr marL="0" lvl="0" indent="0" algn="l" defTabSz="57785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-alategevuse juhtrühma moodustamine ja kokkukutsumine</a:t>
          </a:r>
        </a:p>
      </dsp:txBody>
      <dsp:txXfrm>
        <a:off x="617139" y="1100524"/>
        <a:ext cx="2988218" cy="2721923"/>
      </dsp:txXfrm>
    </dsp:sp>
    <dsp:sp modelId="{60B89A38-0F38-4C8D-B799-7628022D4901}">
      <dsp:nvSpPr>
        <dsp:cNvPr id="0" name=""/>
        <dsp:cNvSpPr/>
      </dsp:nvSpPr>
      <dsp:spPr>
        <a:xfrm>
          <a:off x="3605358" y="481905"/>
          <a:ext cx="6713789" cy="1412981"/>
        </a:xfrm>
        <a:prstGeom prst="rightArrow">
          <a:avLst>
            <a:gd name="adj1" fmla="val 50000"/>
            <a:gd name="adj2" fmla="val 50000"/>
          </a:avLst>
        </a:prstGeom>
        <a:solidFill>
          <a:schemeClr val="accent3">
            <a:lumMod val="60000"/>
            <a:lumOff val="40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24311" numCol="1" spcCol="1270" anchor="ctr" anchorCtr="0">
          <a:noAutofit/>
        </a:bodyPr>
        <a:lstStyle/>
        <a:p>
          <a:pPr marL="0" lvl="0" indent="0" algn="l" defTabSz="933450">
            <a:lnSpc>
              <a:spcPct val="90000"/>
            </a:lnSpc>
            <a:spcBef>
              <a:spcPct val="0"/>
            </a:spcBef>
            <a:spcAft>
              <a:spcPct val="35000"/>
            </a:spcAft>
            <a:buNone/>
          </a:pPr>
          <a:r>
            <a:rPr lang="et-EE" sz="2100" b="1" kern="1200" dirty="0">
              <a:solidFill>
                <a:srgbClr val="FFFFFF"/>
              </a:solidFill>
              <a:latin typeface="Roboto Light" panose="02000000000000000000" pitchFamily="2" charset="0"/>
              <a:ea typeface="Roboto Light" panose="02000000000000000000" pitchFamily="2" charset="0"/>
            </a:rPr>
            <a:t>Avalik konkurss </a:t>
          </a:r>
          <a:r>
            <a:rPr lang="et-EE" sz="2100" b="1" kern="1200" dirty="0" err="1">
              <a:solidFill>
                <a:srgbClr val="FFFFFF"/>
              </a:solidFill>
              <a:latin typeface="Roboto Light" panose="02000000000000000000" pitchFamily="2" charset="0"/>
              <a:ea typeface="Roboto Light" panose="02000000000000000000" pitchFamily="2" charset="0"/>
            </a:rPr>
            <a:t>KOV-ide</a:t>
          </a:r>
          <a:r>
            <a:rPr lang="et-EE" sz="2100" b="1" kern="1200" dirty="0">
              <a:solidFill>
                <a:srgbClr val="FFFFFF"/>
              </a:solidFill>
              <a:latin typeface="Roboto Light" panose="02000000000000000000" pitchFamily="2" charset="0"/>
              <a:ea typeface="Roboto Light" panose="02000000000000000000" pitchFamily="2" charset="0"/>
            </a:rPr>
            <a:t> kaasamiseks Partneritena</a:t>
          </a:r>
        </a:p>
      </dsp:txBody>
      <dsp:txXfrm>
        <a:off x="3605358" y="835150"/>
        <a:ext cx="6360544" cy="706491"/>
      </dsp:txXfrm>
    </dsp:sp>
    <dsp:sp modelId="{417443EB-5194-42B1-97BE-269E3E248A67}">
      <dsp:nvSpPr>
        <dsp:cNvPr id="0" name=""/>
        <dsp:cNvSpPr/>
      </dsp:nvSpPr>
      <dsp:spPr>
        <a:xfrm>
          <a:off x="3605358" y="1571518"/>
          <a:ext cx="2988218" cy="272192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-Iga aasta kaasatakse 4 </a:t>
          </a:r>
          <a:r>
            <a:rPr lang="et-EE" sz="1600" kern="1200" dirty="0" err="1">
              <a:latin typeface="Roboto Light" panose="02000000000000000000" pitchFamily="2" charset="0"/>
              <a:ea typeface="Roboto Light" panose="02000000000000000000" pitchFamily="2" charset="0"/>
            </a:rPr>
            <a:t>KOV-i</a:t>
          </a:r>
          <a:r>
            <a:rPr lang="et-EE" sz="1600" kern="1200" dirty="0">
              <a:latin typeface="Roboto Light" panose="02000000000000000000" pitchFamily="2" charset="0"/>
              <a:ea typeface="Roboto Light" panose="02000000000000000000" pitchFamily="2" charset="0"/>
            </a:rPr>
            <a:t>  arenguprogrammi,</a:t>
          </a:r>
        </a:p>
        <a:p>
          <a:pPr marL="0" lvl="0" indent="0" algn="l" defTabSz="71120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-Partnerluslepingu sõlmimine</a:t>
          </a:r>
        </a:p>
        <a:p>
          <a:pPr marL="0" lvl="0" indent="0" algn="l" defTabSz="71120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-ligi 30 000 eurot</a:t>
          </a:r>
        </a:p>
        <a:p>
          <a:pPr marL="0" lvl="0" indent="0" algn="l" defTabSz="711200">
            <a:lnSpc>
              <a:spcPct val="90000"/>
            </a:lnSpc>
            <a:spcBef>
              <a:spcPct val="0"/>
            </a:spcBef>
            <a:spcAft>
              <a:spcPct val="35000"/>
            </a:spcAft>
            <a:buNone/>
          </a:pPr>
          <a:r>
            <a:rPr lang="et-EE" sz="1600" kern="1200" dirty="0">
              <a:latin typeface="Roboto Light" panose="02000000000000000000" pitchFamily="2" charset="0"/>
              <a:ea typeface="Roboto Light" panose="02000000000000000000" pitchFamily="2" charset="0"/>
            </a:rPr>
            <a:t>-KOV kavandab ise raha kasutamise </a:t>
          </a:r>
          <a:r>
            <a:rPr lang="et-EE" sz="1600" kern="1200" dirty="0" err="1">
              <a:latin typeface="Roboto Light" panose="02000000000000000000" pitchFamily="2" charset="0"/>
              <a:ea typeface="Roboto Light" panose="02000000000000000000" pitchFamily="2" charset="0"/>
            </a:rPr>
            <a:t>TAT-is</a:t>
          </a:r>
          <a:r>
            <a:rPr lang="et-EE" sz="1600" kern="1200" dirty="0">
              <a:latin typeface="Roboto Light" panose="02000000000000000000" pitchFamily="2" charset="0"/>
              <a:ea typeface="Roboto Light" panose="02000000000000000000" pitchFamily="2" charset="0"/>
            </a:rPr>
            <a:t> lubatud tegevuseks (sh personalikulu või turvalisuse tegevuskava tegevuste rahastamine)</a:t>
          </a:r>
        </a:p>
        <a:p>
          <a:pPr marL="0" lvl="0" indent="0" algn="l" defTabSz="711200">
            <a:lnSpc>
              <a:spcPct val="90000"/>
            </a:lnSpc>
            <a:spcBef>
              <a:spcPct val="0"/>
            </a:spcBef>
            <a:spcAft>
              <a:spcPct val="35000"/>
            </a:spcAft>
            <a:buNone/>
          </a:pPr>
          <a:endParaRPr lang="et-EE" sz="1300" kern="1200" dirty="0">
            <a:latin typeface="Roboto Light" panose="02000000000000000000" pitchFamily="2" charset="0"/>
            <a:ea typeface="Roboto Light" panose="02000000000000000000" pitchFamily="2" charset="0"/>
          </a:endParaRPr>
        </a:p>
      </dsp:txBody>
      <dsp:txXfrm>
        <a:off x="3605358" y="1571518"/>
        <a:ext cx="2988218" cy="2721923"/>
      </dsp:txXfrm>
    </dsp:sp>
    <dsp:sp modelId="{C2539220-DD36-45BA-B5E8-8F1BD1B1E704}">
      <dsp:nvSpPr>
        <dsp:cNvPr id="0" name=""/>
        <dsp:cNvSpPr/>
      </dsp:nvSpPr>
      <dsp:spPr>
        <a:xfrm>
          <a:off x="6593576" y="952899"/>
          <a:ext cx="3725570" cy="1412981"/>
        </a:xfrm>
        <a:prstGeom prst="rightArrow">
          <a:avLst>
            <a:gd name="adj1" fmla="val 50000"/>
            <a:gd name="adj2" fmla="val 5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24311" numCol="1" spcCol="1270" anchor="ctr" anchorCtr="0">
          <a:noAutofit/>
        </a:bodyPr>
        <a:lstStyle/>
        <a:p>
          <a:pPr marL="0" lvl="0" indent="0" algn="l" defTabSz="933450">
            <a:lnSpc>
              <a:spcPct val="90000"/>
            </a:lnSpc>
            <a:spcBef>
              <a:spcPct val="0"/>
            </a:spcBef>
            <a:spcAft>
              <a:spcPct val="35000"/>
            </a:spcAft>
            <a:buNone/>
          </a:pPr>
          <a:r>
            <a:rPr lang="et-EE" sz="2100" kern="1200" dirty="0">
              <a:latin typeface="Roboto Light" panose="02000000000000000000" pitchFamily="2" charset="0"/>
              <a:ea typeface="Roboto Light" panose="02000000000000000000" pitchFamily="2" charset="0"/>
            </a:rPr>
            <a:t>Teenuseosutaja lihthange</a:t>
          </a:r>
        </a:p>
      </dsp:txBody>
      <dsp:txXfrm>
        <a:off x="6593576" y="1306144"/>
        <a:ext cx="3372325" cy="706491"/>
      </dsp:txXfrm>
    </dsp:sp>
    <dsp:sp modelId="{A1988A1C-BA79-4F62-8079-0413AEF1DEEF}">
      <dsp:nvSpPr>
        <dsp:cNvPr id="0" name=""/>
        <dsp:cNvSpPr/>
      </dsp:nvSpPr>
      <dsp:spPr>
        <a:xfrm>
          <a:off x="6593576" y="2042512"/>
          <a:ext cx="2988218" cy="26820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t-EE" sz="1300" kern="1200" dirty="0">
              <a:latin typeface="Roboto Light" panose="02000000000000000000" pitchFamily="2" charset="0"/>
              <a:ea typeface="Roboto Light" panose="02000000000000000000" pitchFamily="2" charset="0"/>
            </a:rPr>
            <a:t>-lihthange 2023-2025  ja 2025-2027 teenuse osutamiseks (8+8 </a:t>
          </a:r>
          <a:r>
            <a:rPr lang="et-EE" sz="1300" kern="1200" dirty="0" err="1">
              <a:latin typeface="Roboto Light" panose="02000000000000000000" pitchFamily="2" charset="0"/>
              <a:ea typeface="Roboto Light" panose="02000000000000000000" pitchFamily="2" charset="0"/>
            </a:rPr>
            <a:t>KOV-i</a:t>
          </a:r>
          <a:r>
            <a:rPr lang="et-EE" sz="1300" kern="1200" dirty="0">
              <a:latin typeface="Roboto Light" panose="02000000000000000000" pitchFamily="2" charset="0"/>
              <a:ea typeface="Roboto Light" panose="02000000000000000000" pitchFamily="2" charset="0"/>
            </a:rPr>
            <a:t>)</a:t>
          </a:r>
        </a:p>
        <a:p>
          <a:pPr marL="0" lvl="0" indent="0" algn="l" defTabSz="577850">
            <a:lnSpc>
              <a:spcPct val="90000"/>
            </a:lnSpc>
            <a:spcBef>
              <a:spcPct val="0"/>
            </a:spcBef>
            <a:spcAft>
              <a:spcPct val="35000"/>
            </a:spcAft>
            <a:buNone/>
          </a:pPr>
          <a:r>
            <a:rPr lang="et-EE" sz="1300" kern="1200" dirty="0">
              <a:latin typeface="Roboto Light" panose="02000000000000000000" pitchFamily="2" charset="0"/>
              <a:ea typeface="Roboto Light" panose="02000000000000000000" pitchFamily="2" charset="0"/>
            </a:rPr>
            <a:t>- Teenuse sisu on KOV nõustamine, koolitamine ja tegevuste juhendamine lähtuvalt KTN kontseptsiooni soovitustele juhtrühma, selle võrgustike, turvalisuse valdkonna ja selle kavandamise ja seiramise tegemiseks.</a:t>
          </a:r>
        </a:p>
        <a:p>
          <a:pPr marL="0" lvl="0" indent="0" algn="l" defTabSz="577850">
            <a:lnSpc>
              <a:spcPct val="90000"/>
            </a:lnSpc>
            <a:spcBef>
              <a:spcPct val="0"/>
            </a:spcBef>
            <a:spcAft>
              <a:spcPct val="35000"/>
            </a:spcAft>
            <a:buNone/>
          </a:pPr>
          <a:r>
            <a:rPr lang="et-EE" sz="1300" kern="1200" dirty="0">
              <a:latin typeface="Roboto Light" panose="02000000000000000000" pitchFamily="2" charset="0"/>
              <a:ea typeface="Roboto Light" panose="02000000000000000000" pitchFamily="2" charset="0"/>
            </a:rPr>
            <a:t>Teenus tagab ka mentori, kes KOV piloodi lõppedes koostab </a:t>
          </a:r>
          <a:r>
            <a:rPr lang="et-EE" sz="1300" kern="1200" dirty="0" err="1">
              <a:latin typeface="Roboto Light" panose="02000000000000000000" pitchFamily="2" charset="0"/>
              <a:ea typeface="Roboto Light" panose="02000000000000000000" pitchFamily="2" charset="0"/>
            </a:rPr>
            <a:t>KOV-i</a:t>
          </a:r>
          <a:r>
            <a:rPr lang="et-EE" sz="1300" kern="1200" dirty="0">
              <a:latin typeface="Roboto Light" panose="02000000000000000000" pitchFamily="2" charset="0"/>
              <a:ea typeface="Roboto Light" panose="02000000000000000000" pitchFamily="2" charset="0"/>
            </a:rPr>
            <a:t> tegevuste  tulemuslikkuse hindamise.</a:t>
          </a:r>
        </a:p>
      </dsp:txBody>
      <dsp:txXfrm>
        <a:off x="6593576" y="2042512"/>
        <a:ext cx="2988218" cy="26820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D60C2-F5EB-4E1D-AF2B-48FB2540FC32}">
      <dsp:nvSpPr>
        <dsp:cNvPr id="0" name=""/>
        <dsp:cNvSpPr/>
      </dsp:nvSpPr>
      <dsp:spPr>
        <a:xfrm>
          <a:off x="0" y="602258"/>
          <a:ext cx="9649072" cy="9828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A5D721A-9F57-4640-83EC-AB8026A77C26}">
      <dsp:nvSpPr>
        <dsp:cNvPr id="0" name=""/>
        <dsp:cNvSpPr/>
      </dsp:nvSpPr>
      <dsp:spPr>
        <a:xfrm>
          <a:off x="482453" y="26618"/>
          <a:ext cx="6754350" cy="11512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5298" tIns="0" rIns="255298" bIns="0" numCol="1" spcCol="1270" anchor="ctr" anchorCtr="0">
          <a:noAutofit/>
        </a:bodyPr>
        <a:lstStyle/>
        <a:p>
          <a:pPr marL="0" lvl="0" indent="0" algn="l" defTabSz="1066800">
            <a:lnSpc>
              <a:spcPct val="90000"/>
            </a:lnSpc>
            <a:spcBef>
              <a:spcPct val="0"/>
            </a:spcBef>
            <a:spcAft>
              <a:spcPct val="35000"/>
            </a:spcAft>
            <a:buNone/>
          </a:pPr>
          <a:r>
            <a:rPr lang="et-EE" sz="2400" kern="1200" dirty="0" err="1">
              <a:latin typeface="+mn-lt"/>
            </a:rPr>
            <a:t>KOV-is</a:t>
          </a:r>
          <a:r>
            <a:rPr lang="et-EE" sz="2400" kern="1200" dirty="0">
              <a:latin typeface="+mn-lt"/>
            </a:rPr>
            <a:t> on turvalisuse valdkond süsteemselt planeeritud ja toimub tegevuste seire;</a:t>
          </a:r>
        </a:p>
      </dsp:txBody>
      <dsp:txXfrm>
        <a:off x="538654" y="82819"/>
        <a:ext cx="6641948" cy="1038878"/>
      </dsp:txXfrm>
    </dsp:sp>
    <dsp:sp modelId="{9661F9CD-DE66-45CA-BCD7-C83BAC2634BE}">
      <dsp:nvSpPr>
        <dsp:cNvPr id="0" name=""/>
        <dsp:cNvSpPr/>
      </dsp:nvSpPr>
      <dsp:spPr>
        <a:xfrm>
          <a:off x="0" y="2371298"/>
          <a:ext cx="9649072" cy="9828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E4656E7-2AD6-4EC9-B1C0-C3569EAAB03B}">
      <dsp:nvSpPr>
        <dsp:cNvPr id="0" name=""/>
        <dsp:cNvSpPr/>
      </dsp:nvSpPr>
      <dsp:spPr>
        <a:xfrm>
          <a:off x="482453" y="1795658"/>
          <a:ext cx="6754350" cy="11512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5298" tIns="0" rIns="255298" bIns="0" numCol="1" spcCol="1270" anchor="ctr" anchorCtr="0">
          <a:noAutofit/>
        </a:bodyPr>
        <a:lstStyle/>
        <a:p>
          <a:pPr marL="0" lvl="0" indent="0" algn="l" defTabSz="1066800">
            <a:lnSpc>
              <a:spcPct val="90000"/>
            </a:lnSpc>
            <a:spcBef>
              <a:spcPct val="0"/>
            </a:spcBef>
            <a:spcAft>
              <a:spcPct val="35000"/>
            </a:spcAft>
            <a:buNone/>
          </a:pPr>
          <a:r>
            <a:rPr lang="et-EE" sz="2400" kern="1200" dirty="0">
              <a:latin typeface="+mn-lt"/>
            </a:rPr>
            <a:t>Turvalisuse valdkonnas sh ennetuses on kasutusele võetud tulemuslikud sekkumised;</a:t>
          </a:r>
        </a:p>
      </dsp:txBody>
      <dsp:txXfrm>
        <a:off x="538654" y="1851859"/>
        <a:ext cx="6641948" cy="1038878"/>
      </dsp:txXfrm>
    </dsp:sp>
    <dsp:sp modelId="{B6ABEEEA-E9C7-4F2E-8874-001902793832}">
      <dsp:nvSpPr>
        <dsp:cNvPr id="0" name=""/>
        <dsp:cNvSpPr/>
      </dsp:nvSpPr>
      <dsp:spPr>
        <a:xfrm>
          <a:off x="0" y="4140337"/>
          <a:ext cx="9649072" cy="9828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C6CCAF4-4D76-4BCA-A2E0-B6ADE6DCFA5A}">
      <dsp:nvSpPr>
        <dsp:cNvPr id="0" name=""/>
        <dsp:cNvSpPr/>
      </dsp:nvSpPr>
      <dsp:spPr>
        <a:xfrm>
          <a:off x="482453" y="3564698"/>
          <a:ext cx="6754350" cy="11512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5298" tIns="0" rIns="255298" bIns="0" numCol="1" spcCol="1270" anchor="ctr" anchorCtr="0">
          <a:noAutofit/>
        </a:bodyPr>
        <a:lstStyle/>
        <a:p>
          <a:pPr marL="0" lvl="0" indent="0" algn="l" defTabSz="1066800">
            <a:lnSpc>
              <a:spcPct val="90000"/>
            </a:lnSpc>
            <a:spcBef>
              <a:spcPct val="0"/>
            </a:spcBef>
            <a:spcAft>
              <a:spcPct val="35000"/>
            </a:spcAft>
            <a:buNone/>
          </a:pPr>
          <a:r>
            <a:rPr lang="et-EE" sz="2400" kern="1200" dirty="0">
              <a:latin typeface="+mn-lt"/>
            </a:rPr>
            <a:t>Paranenud on KOV ametnike arusaam turvalisuse valdkonnast ning osatakse luua seoseid KOV teiste valdkondadega;</a:t>
          </a:r>
        </a:p>
      </dsp:txBody>
      <dsp:txXfrm>
        <a:off x="538654" y="3620899"/>
        <a:ext cx="6641948" cy="103887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13.02.2023</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2E8304C-58B6-4183-994F-19AA957619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DDD4BF3-5FBD-4D4E-8A11-EEA4E4777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
        <p:nvSpPr>
          <p:cNvPr id="9220" name="Slide Number Placeholder 3">
            <a:extLst>
              <a:ext uri="{FF2B5EF4-FFF2-40B4-BE49-F238E27FC236}">
                <a16:creationId xmlns:a16="http://schemas.microsoft.com/office/drawing/2014/main" id="{91A4CEBD-F655-4FF3-A29E-4506881B8B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8188" indent="-284163">
              <a:defRPr>
                <a:solidFill>
                  <a:schemeClr val="tx1"/>
                </a:solidFill>
                <a:latin typeface="Calibri" panose="020F0502020204030204" pitchFamily="34" charset="0"/>
                <a:cs typeface="Arial" panose="020B0604020202020204" pitchFamily="34" charset="0"/>
              </a:defRPr>
            </a:lvl2pPr>
            <a:lvl3pPr marL="1136650" indent="-227013">
              <a:defRPr>
                <a:solidFill>
                  <a:schemeClr val="tx1"/>
                </a:solidFill>
                <a:latin typeface="Calibri" panose="020F0502020204030204" pitchFamily="34" charset="0"/>
                <a:cs typeface="Arial" panose="020B0604020202020204" pitchFamily="34" charset="0"/>
              </a:defRPr>
            </a:lvl3pPr>
            <a:lvl4pPr marL="1592263" indent="-227013">
              <a:defRPr>
                <a:solidFill>
                  <a:schemeClr val="tx1"/>
                </a:solidFill>
                <a:latin typeface="Calibri" panose="020F0502020204030204" pitchFamily="34" charset="0"/>
                <a:cs typeface="Arial" panose="020B0604020202020204" pitchFamily="34" charset="0"/>
              </a:defRPr>
            </a:lvl4pPr>
            <a:lvl5pPr marL="2046288" indent="-227013">
              <a:defRPr>
                <a:solidFill>
                  <a:schemeClr val="tx1"/>
                </a:solidFill>
                <a:latin typeface="Calibri" panose="020F050202020403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B770F8-EB43-4968-818E-CAE1D5FA27C6}" type="slidenum">
              <a:rPr lang="et-EE" altLang="et-EE" smtClean="0"/>
              <a:pPr/>
              <a:t>2</a:t>
            </a:fld>
            <a:endParaRPr lang="et-EE" altLang="et-E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4E78938-9EE6-4919-ABD6-B0AFF41F6C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AD50D89-297A-4C12-9F9F-073D405986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
        <p:nvSpPr>
          <p:cNvPr id="11268" name="Slide Number Placeholder 3">
            <a:extLst>
              <a:ext uri="{FF2B5EF4-FFF2-40B4-BE49-F238E27FC236}">
                <a16:creationId xmlns:a16="http://schemas.microsoft.com/office/drawing/2014/main" id="{89890331-F2B3-462F-BBE2-8DB5D64640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82E7416-A407-4718-98E7-41F7AFFB6447}" type="slidenum">
              <a:rPr lang="et-EE" altLang="et-EE" smtClean="0"/>
              <a:pPr/>
              <a:t>3</a:t>
            </a:fld>
            <a:endParaRPr lang="et-EE" altLang="et-E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E3F67C5-70AE-454B-9CB6-3F2E2F8E0F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B6609345-1EDE-40A8-8926-477AB0FB0B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
        <p:nvSpPr>
          <p:cNvPr id="13316" name="Slide Number Placeholder 3">
            <a:extLst>
              <a:ext uri="{FF2B5EF4-FFF2-40B4-BE49-F238E27FC236}">
                <a16:creationId xmlns:a16="http://schemas.microsoft.com/office/drawing/2014/main" id="{58E82F3E-4398-4107-AA85-6B8C6C2D4D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D7AA3B-8935-4939-A321-444CBEE6D97A}" type="slidenum">
              <a:rPr lang="et-EE" altLang="et-EE" smtClean="0"/>
              <a:pPr/>
              <a:t>4</a:t>
            </a:fld>
            <a:endParaRPr lang="et-EE" altLang="et-E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30DCF35-7AB3-4FD4-9683-D26306182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AD29129C-39E9-4A3A-9595-A82E7C9BBA52}"/>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10000"/>
          </a:bodyPr>
          <a:lstStyle/>
          <a:p>
            <a:pPr>
              <a:lnSpc>
                <a:spcPct val="115000"/>
              </a:lnSpc>
              <a:defRPr/>
            </a:pPr>
            <a:r>
              <a:rPr lang="et-EE" sz="1700" dirty="0">
                <a:solidFill>
                  <a:srgbClr val="2E74B5"/>
                </a:solidFill>
                <a:ea typeface="Times New Roman" panose="02020603050405020304" pitchFamily="18" charset="0"/>
              </a:rPr>
              <a:t>Kogukonnakeskse lähenemise põhirõhk on tasakaalustatud koostööl riigiasutuste, kohalike omavalitsuste, erasektori ja erinevate kodanikuühenduste ja inimeste </a:t>
            </a:r>
            <a:r>
              <a:rPr lang="et-EE" sz="1700" dirty="0" err="1">
                <a:solidFill>
                  <a:srgbClr val="2E74B5"/>
                </a:solidFill>
                <a:ea typeface="Times New Roman" panose="02020603050405020304" pitchFamily="18" charset="0"/>
              </a:rPr>
              <a:t>vahel.</a:t>
            </a:r>
            <a:r>
              <a:rPr lang="et-EE" altLang="et-EE" sz="1700" dirty="0" err="1">
                <a:latin typeface="Roboto Condensed Light" panose="02000000000000000000" pitchFamily="2" charset="0"/>
                <a:ea typeface="Roboto Condensed Light" panose="02000000000000000000" pitchFamily="2" charset="0"/>
                <a:cs typeface="Times New Roman (Body CS)"/>
              </a:rPr>
              <a:t>STAK</a:t>
            </a:r>
            <a:r>
              <a:rPr lang="et-EE" altLang="et-EE" sz="1700" dirty="0">
                <a:latin typeface="Roboto Condensed Light" panose="02000000000000000000" pitchFamily="2" charset="0"/>
                <a:ea typeface="Roboto Condensed Light" panose="02000000000000000000" pitchFamily="2" charset="0"/>
                <a:cs typeface="Times New Roman (Body CS)"/>
              </a:rPr>
              <a:t>-i üks olulisi tegevus suundi on: </a:t>
            </a:r>
            <a:r>
              <a:rPr lang="et-EE" altLang="et-EE" sz="1700" dirty="0">
                <a:solidFill>
                  <a:srgbClr val="0070C0"/>
                </a:solidFill>
                <a:latin typeface="Roboto Condensed Light" panose="02000000000000000000" pitchFamily="2" charset="0"/>
                <a:ea typeface="Roboto Condensed Light" panose="02000000000000000000" pitchFamily="2" charset="0"/>
                <a:cs typeface="Times New Roman (Body CS)"/>
              </a:rPr>
              <a:t>Kujundada kohalikust omavalitsusest turvalisust toetava elukeskkonna</a:t>
            </a:r>
            <a:endParaRPr lang="et-EE" altLang="et-EE" sz="1700" dirty="0">
              <a:latin typeface="Roboto Condensed Light" panose="02000000000000000000" pitchFamily="2" charset="0"/>
              <a:ea typeface="Roboto Condensed Light" panose="02000000000000000000" pitchFamily="2" charset="0"/>
              <a:cs typeface="Times New Roman (Body CS)"/>
            </a:endParaRPr>
          </a:p>
          <a:p>
            <a:pPr>
              <a:lnSpc>
                <a:spcPct val="115000"/>
              </a:lnSpc>
              <a:defRPr/>
            </a:pPr>
            <a:r>
              <a:rPr lang="et-EE" altLang="et-EE" sz="1700" dirty="0">
                <a:solidFill>
                  <a:srgbClr val="0070C0"/>
                </a:solidFill>
                <a:latin typeface="Roboto Condensed Light" panose="02000000000000000000" pitchFamily="2" charset="0"/>
                <a:ea typeface="Roboto Condensed Light" panose="02000000000000000000" pitchFamily="2" charset="0"/>
                <a:cs typeface="Times New Roman (Body CS)"/>
              </a:rPr>
              <a:t>põhisuunaja</a:t>
            </a:r>
            <a:r>
              <a:rPr lang="et-EE" altLang="et-EE" sz="1700" dirty="0">
                <a:latin typeface="Roboto Condensed Light" panose="02000000000000000000" pitchFamily="2" charset="0"/>
                <a:ea typeface="Roboto Condensed Light" panose="02000000000000000000" pitchFamily="2" charset="0"/>
                <a:cs typeface="Times New Roman (Body CS)"/>
              </a:rPr>
              <a:t>. </a:t>
            </a:r>
          </a:p>
          <a:p>
            <a:pPr>
              <a:lnSpc>
                <a:spcPct val="115000"/>
              </a:lnSpc>
              <a:defRPr/>
            </a:pPr>
            <a:r>
              <a:rPr lang="et-EE" altLang="et-EE" sz="1700" dirty="0">
                <a:latin typeface="Roboto Light" panose="02000000000000000000" pitchFamily="2" charset="0"/>
                <a:ea typeface="Roboto Condensed Light" panose="02000000000000000000" pitchFamily="2" charset="0"/>
                <a:cs typeface="Times New Roman" panose="02020603050405020304" pitchFamily="18" charset="0"/>
              </a:rPr>
              <a:t>Selle toetamiseks pakub Siseministeerium järgnevatel aastatel </a:t>
            </a:r>
            <a:r>
              <a:rPr lang="et-EE" altLang="et-EE" sz="1700" dirty="0" err="1">
                <a:latin typeface="Roboto Light" panose="02000000000000000000" pitchFamily="2" charset="0"/>
                <a:ea typeface="Roboto Condensed Light" panose="02000000000000000000" pitchFamily="2" charset="0"/>
                <a:cs typeface="Times New Roman" panose="02020603050405020304" pitchFamily="18" charset="0"/>
              </a:rPr>
              <a:t>KOV-idele</a:t>
            </a:r>
            <a:r>
              <a:rPr lang="et-EE" altLang="et-EE" sz="1700" dirty="0">
                <a:latin typeface="Roboto Light" panose="02000000000000000000" pitchFamily="2" charset="0"/>
                <a:ea typeface="Roboto Condensed Light" panose="02000000000000000000" pitchFamily="2" charset="0"/>
                <a:cs typeface="Times New Roman" panose="02020603050405020304" pitchFamily="18" charset="0"/>
              </a:rPr>
              <a:t> võimaluse osaleda tegevustes, mille </a:t>
            </a:r>
            <a:r>
              <a:rPr lang="et-EE" altLang="et-EE" sz="1700" dirty="0">
                <a:solidFill>
                  <a:srgbClr val="0070C0"/>
                </a:solidFill>
                <a:latin typeface="Roboto Light" panose="02000000000000000000" pitchFamily="2" charset="0"/>
                <a:ea typeface="Roboto Condensed Light" panose="02000000000000000000" pitchFamily="2" charset="0"/>
                <a:cs typeface="Times New Roman" panose="02020603050405020304" pitchFamily="18" charset="0"/>
              </a:rPr>
              <a:t>eesmärk on muuta turvalisuse valdkonna kavandamine tõhusamaks</a:t>
            </a:r>
            <a:r>
              <a:rPr lang="et-EE" altLang="et-EE" sz="1700" dirty="0">
                <a:latin typeface="Roboto Light" panose="02000000000000000000" pitchFamily="2" charset="0"/>
                <a:ea typeface="Roboto Condensed Light" panose="02000000000000000000" pitchFamily="2" charset="0"/>
                <a:cs typeface="Times New Roman" panose="02020603050405020304" pitchFamily="18" charset="0"/>
              </a:rPr>
              <a:t>. ESF kaudu on aastani 2027 planeeritud 3,1 miljonit, millest toetatakse </a:t>
            </a:r>
            <a:r>
              <a:rPr lang="et-EE" altLang="et-EE" sz="1700" dirty="0" err="1">
                <a:latin typeface="Roboto Light" panose="02000000000000000000" pitchFamily="2" charset="0"/>
                <a:ea typeface="Roboto Condensed Light" panose="02000000000000000000" pitchFamily="2" charset="0"/>
                <a:cs typeface="Times New Roman" panose="02020603050405020304" pitchFamily="18" charset="0"/>
              </a:rPr>
              <a:t>KOV-e</a:t>
            </a:r>
            <a:r>
              <a:rPr lang="et-EE" altLang="et-EE" sz="1700" dirty="0">
                <a:latin typeface="Roboto Light" panose="02000000000000000000" pitchFamily="2" charset="0"/>
                <a:ea typeface="Roboto Condensed Light" panose="02000000000000000000" pitchFamily="2" charset="0"/>
                <a:cs typeface="Times New Roman" panose="02020603050405020304" pitchFamily="18" charset="0"/>
              </a:rPr>
              <a:t> - koolitused, nõustamine, heade kogemuste jagamine, uute sekkumiste ja töövahendite kohaldamine ning nende kasutuselevõtu rahastamine.</a:t>
            </a:r>
          </a:p>
          <a:p>
            <a:pPr algn="just">
              <a:lnSpc>
                <a:spcPct val="107000"/>
              </a:lnSpc>
              <a:spcAft>
                <a:spcPts val="796"/>
              </a:spcAft>
              <a:defRPr/>
            </a:pPr>
            <a:r>
              <a:rPr lang="et-EE" altLang="et-EE" sz="1600" b="1" i="1" dirty="0">
                <a:solidFill>
                  <a:srgbClr val="0070C0"/>
                </a:solidFill>
                <a:latin typeface="Roboto Light" panose="02000000000000000000" pitchFamily="2" charset="0"/>
                <a:ea typeface="Calibri" panose="020F0502020204030204" pitchFamily="34" charset="0"/>
                <a:cs typeface="Times New Roman" panose="02020603050405020304" pitchFamily="18" charset="0"/>
              </a:rPr>
              <a:t> </a:t>
            </a:r>
            <a:endParaRPr lang="et-EE" altLang="et-EE" sz="1600" dirty="0">
              <a:latin typeface="Roboto Condensed Light" panose="02000000000000000000" pitchFamily="2" charset="0"/>
              <a:ea typeface="Roboto Condensed Light" panose="02000000000000000000" pitchFamily="2" charset="0"/>
              <a:cs typeface="Times New Roman (Body CS)"/>
            </a:endParaRPr>
          </a:p>
          <a:p>
            <a:pPr>
              <a:lnSpc>
                <a:spcPct val="115000"/>
              </a:lnSpc>
              <a:defRPr/>
            </a:pPr>
            <a:endParaRPr lang="et-EE" altLang="et-EE" dirty="0"/>
          </a:p>
        </p:txBody>
      </p:sp>
      <p:sp>
        <p:nvSpPr>
          <p:cNvPr id="15364" name="Slide Number Placeholder 3">
            <a:extLst>
              <a:ext uri="{FF2B5EF4-FFF2-40B4-BE49-F238E27FC236}">
                <a16:creationId xmlns:a16="http://schemas.microsoft.com/office/drawing/2014/main" id="{AE8E4197-17C3-43DB-91EE-82C8669755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8188" indent="-284163">
              <a:defRPr>
                <a:solidFill>
                  <a:schemeClr val="tx1"/>
                </a:solidFill>
                <a:latin typeface="Calibri" panose="020F0502020204030204" pitchFamily="34" charset="0"/>
                <a:cs typeface="Arial" panose="020B0604020202020204" pitchFamily="34" charset="0"/>
              </a:defRPr>
            </a:lvl2pPr>
            <a:lvl3pPr marL="1136650" indent="-227013">
              <a:defRPr>
                <a:solidFill>
                  <a:schemeClr val="tx1"/>
                </a:solidFill>
                <a:latin typeface="Calibri" panose="020F0502020204030204" pitchFamily="34" charset="0"/>
                <a:cs typeface="Arial" panose="020B0604020202020204" pitchFamily="34" charset="0"/>
              </a:defRPr>
            </a:lvl3pPr>
            <a:lvl4pPr marL="1592263" indent="-227013">
              <a:defRPr>
                <a:solidFill>
                  <a:schemeClr val="tx1"/>
                </a:solidFill>
                <a:latin typeface="Calibri" panose="020F0502020204030204" pitchFamily="34" charset="0"/>
                <a:cs typeface="Arial" panose="020B0604020202020204" pitchFamily="34" charset="0"/>
              </a:defRPr>
            </a:lvl4pPr>
            <a:lvl5pPr marL="2046288" indent="-227013">
              <a:defRPr>
                <a:solidFill>
                  <a:schemeClr val="tx1"/>
                </a:solidFill>
                <a:latin typeface="Calibri" panose="020F050202020403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942138C-8BE3-4A11-B888-18D5D2E7EA0E}" type="slidenum">
              <a:rPr lang="et-EE" altLang="et-EE" smtClean="0"/>
              <a:pPr/>
              <a:t>5</a:t>
            </a:fld>
            <a:endParaRPr lang="et-EE" altLang="et-E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EBAA52B-5FD7-4C8A-93A5-A3015E364B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0944F6A-678D-4EE5-A1E7-4BCDA76145F0}"/>
              </a:ext>
            </a:extLst>
          </p:cNvPr>
          <p:cNvSpPr>
            <a:spLocks noGrp="1" noChangeArrowheads="1"/>
          </p:cNvSpPr>
          <p:nvPr>
            <p:ph type="body" idx="1"/>
          </p:nvPr>
        </p:nvSpPr>
        <p:spPr bwMode="auto">
          <a:xfrm>
            <a:off x="666750" y="4492625"/>
            <a:ext cx="5335588" cy="4389438"/>
          </a:xfrm>
        </p:spPr>
        <p:txBody>
          <a:bodyPr wrap="square" numCol="1" anchor="t" anchorCtr="0" compatLnSpc="1">
            <a:prstTxWarp prst="textNoShape">
              <a:avLst/>
            </a:prstTxWarp>
            <a:normAutofit lnSpcReduction="10000"/>
          </a:bodyPr>
          <a:lstStyle/>
          <a:p>
            <a:pPr>
              <a:defRPr/>
            </a:pPr>
            <a:r>
              <a:rPr lang="fi-FI" sz="1000" b="1" dirty="0">
                <a:solidFill>
                  <a:schemeClr val="tx2">
                    <a:lumMod val="75000"/>
                  </a:schemeClr>
                </a:solidFill>
                <a:latin typeface="Roboto Thin" pitchFamily="2" charset="0"/>
                <a:ea typeface="Roboto Thin" pitchFamily="2" charset="0"/>
              </a:rPr>
              <a:t>Laste </a:t>
            </a:r>
            <a:r>
              <a:rPr lang="fi-FI" sz="1000" b="1" dirty="0" err="1">
                <a:solidFill>
                  <a:schemeClr val="tx2">
                    <a:lumMod val="75000"/>
                  </a:schemeClr>
                </a:solidFill>
                <a:latin typeface="Roboto Thin" pitchFamily="2" charset="0"/>
                <a:ea typeface="Roboto Thin" pitchFamily="2" charset="0"/>
              </a:rPr>
              <a:t>juhtumikorralduse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mudeli</a:t>
            </a:r>
            <a:r>
              <a:rPr lang="fi-FI" sz="1000" b="1" dirty="0">
                <a:solidFill>
                  <a:schemeClr val="tx2">
                    <a:lumMod val="75000"/>
                  </a:schemeClr>
                </a:solidFill>
                <a:latin typeface="Roboto Thin" pitchFamily="2" charset="0"/>
                <a:ea typeface="Roboto Thin" pitchFamily="2" charset="0"/>
              </a:rPr>
              <a:t> </a:t>
            </a:r>
            <a:r>
              <a:rPr lang="et-EE" sz="1000" b="1" dirty="0">
                <a:solidFill>
                  <a:schemeClr val="tx2">
                    <a:lumMod val="75000"/>
                  </a:schemeClr>
                </a:solidFill>
                <a:latin typeface="Roboto Thin" pitchFamily="2" charset="0"/>
                <a:ea typeface="Roboto Thin" pitchFamily="2" charset="0"/>
              </a:rPr>
              <a:t>arendamine </a:t>
            </a:r>
            <a:r>
              <a:rPr lang="fi-FI" sz="1000" b="1" dirty="0">
                <a:solidFill>
                  <a:schemeClr val="tx2">
                    <a:lumMod val="75000"/>
                  </a:schemeClr>
                </a:solidFill>
                <a:latin typeface="Roboto Thin" pitchFamily="2" charset="0"/>
                <a:ea typeface="Roboto Thin" pitchFamily="2" charset="0"/>
              </a:rPr>
              <a:t>ja </a:t>
            </a:r>
            <a:r>
              <a:rPr lang="fi-FI" sz="1000" b="1" dirty="0" err="1">
                <a:solidFill>
                  <a:schemeClr val="tx2">
                    <a:lumMod val="75000"/>
                  </a:schemeClr>
                </a:solidFill>
                <a:latin typeface="Roboto Thin" pitchFamily="2" charset="0"/>
                <a:ea typeface="Roboto Thin" pitchFamily="2" charset="0"/>
              </a:rPr>
              <a:t>rakendamine</a:t>
            </a:r>
            <a:endParaRPr lang="et-EE" sz="1000" b="1" dirty="0">
              <a:solidFill>
                <a:schemeClr val="tx2">
                  <a:lumMod val="75000"/>
                </a:schemeClr>
              </a:solidFill>
              <a:latin typeface="Roboto Thin" pitchFamily="2" charset="0"/>
              <a:ea typeface="Roboto Thin" pitchFamily="2" charset="0"/>
            </a:endParaRPr>
          </a:p>
          <a:p>
            <a:pPr>
              <a:defRPr/>
            </a:pPr>
            <a:r>
              <a:rPr lang="et-EE" sz="1000" dirty="0">
                <a:latin typeface="Roboto Light" panose="02000000000000000000" pitchFamily="2" charset="0"/>
                <a:ea typeface="Roboto Light" panose="02000000000000000000" pitchFamily="2" charset="0"/>
              </a:rPr>
              <a:t>Toetatava tegevuse tulemusena arendatakse ja viiakse ellu väljatöötatud juhtumikorralduse mudeli alusel tegevus, mis on suunatud lastele, kellel esineb keskmise ja kõrge tasemega riskikäitumist. </a:t>
            </a:r>
          </a:p>
          <a:p>
            <a:pPr>
              <a:defRPr/>
            </a:pPr>
            <a:r>
              <a:rPr lang="et-EE" sz="1000" dirty="0">
                <a:latin typeface="Roboto Light" panose="02000000000000000000" pitchFamily="2" charset="0"/>
                <a:ea typeface="Roboto Light" panose="02000000000000000000" pitchFamily="2" charset="0"/>
              </a:rPr>
              <a:t>Juhtumikorralduse mudel aitab kohalikus omavalitsuses lastega töötavatel spetsialistidel paremini planeerida ja korraldada juhtumitööd võrgustikus.  Selle tulemusena jõuavad vajalikud teenused ja abi riskis olevatele noortele ja nende peredele süsteemsemalt ning kiiremini. </a:t>
            </a:r>
          </a:p>
          <a:p>
            <a:pPr>
              <a:defRPr/>
            </a:pPr>
            <a:r>
              <a:rPr lang="et-EE" sz="1000" b="1" dirty="0">
                <a:solidFill>
                  <a:schemeClr val="tx2">
                    <a:lumMod val="75000"/>
                  </a:schemeClr>
                </a:solidFill>
                <a:latin typeface="Roboto Thin" pitchFamily="2" charset="0"/>
                <a:ea typeface="Roboto Thin" pitchFamily="2" charset="0"/>
              </a:rPr>
              <a:t>Ennetuskoolitused</a:t>
            </a:r>
          </a:p>
          <a:p>
            <a:pPr>
              <a:defRPr/>
            </a:pPr>
            <a:r>
              <a:rPr lang="et-EE" sz="1000" dirty="0">
                <a:latin typeface="Roboto Light" panose="02000000000000000000" pitchFamily="2" charset="0"/>
                <a:ea typeface="Roboto Light" panose="02000000000000000000" pitchFamily="2" charset="0"/>
              </a:rPr>
              <a:t>Ennetuskoolitused aitavad kujundada ühtset arusaama ennetusest, edendada tõenduspõhiste meetodite kasutamist, </a:t>
            </a:r>
            <a:r>
              <a:rPr lang="et-EE" sz="1000" dirty="0" err="1">
                <a:latin typeface="Roboto Light" panose="02000000000000000000" pitchFamily="2" charset="0"/>
                <a:ea typeface="Roboto Light" panose="02000000000000000000" pitchFamily="2" charset="0"/>
              </a:rPr>
              <a:t>võimestada</a:t>
            </a:r>
            <a:r>
              <a:rPr lang="et-EE" sz="1000" dirty="0">
                <a:latin typeface="Roboto Light" panose="02000000000000000000" pitchFamily="2" charset="0"/>
                <a:ea typeface="Roboto Light" panose="02000000000000000000" pitchFamily="2" charset="0"/>
              </a:rPr>
              <a:t> kohalikku tasandit ja toetada nende tööd ning tõhustada erinevate osapoolte ja tasandite vahelist koostööd. </a:t>
            </a:r>
          </a:p>
          <a:p>
            <a:pPr>
              <a:defRPr/>
            </a:pPr>
            <a:r>
              <a:rPr lang="fi-FI" sz="1000" b="1" dirty="0">
                <a:solidFill>
                  <a:schemeClr val="tx2">
                    <a:lumMod val="75000"/>
                  </a:schemeClr>
                </a:solidFill>
                <a:latin typeface="Roboto Thin" pitchFamily="2" charset="0"/>
                <a:ea typeface="Roboto Thin" pitchFamily="2" charset="0"/>
              </a:rPr>
              <a:t>Alkoholiga </a:t>
            </a:r>
            <a:r>
              <a:rPr lang="fi-FI" sz="1000" b="1" dirty="0" err="1">
                <a:solidFill>
                  <a:schemeClr val="tx2">
                    <a:lumMod val="75000"/>
                  </a:schemeClr>
                </a:solidFill>
                <a:latin typeface="Roboto Thin" pitchFamily="2" charset="0"/>
                <a:ea typeface="Roboto Thin" pitchFamily="2" charset="0"/>
              </a:rPr>
              <a:t>seotud</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kahjude</a:t>
            </a:r>
            <a:r>
              <a:rPr lang="fi-FI" sz="1000" b="1" dirty="0">
                <a:solidFill>
                  <a:schemeClr val="tx2">
                    <a:lumMod val="75000"/>
                  </a:schemeClr>
                </a:solidFill>
                <a:latin typeface="Roboto Thin" pitchFamily="2" charset="0"/>
                <a:ea typeface="Roboto Thin" pitchFamily="2" charset="0"/>
              </a:rPr>
              <a:t> ja </a:t>
            </a:r>
            <a:r>
              <a:rPr lang="fi-FI" sz="1000" b="1" dirty="0" err="1">
                <a:solidFill>
                  <a:schemeClr val="tx2">
                    <a:lumMod val="75000"/>
                  </a:schemeClr>
                </a:solidFill>
                <a:latin typeface="Roboto Thin" pitchFamily="2" charset="0"/>
                <a:ea typeface="Roboto Thin" pitchFamily="2" charset="0"/>
              </a:rPr>
              <a:t>riskikäitumise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vähendamise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kompetentsi</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loomine</a:t>
            </a:r>
            <a:r>
              <a:rPr lang="fi-FI" sz="1000" b="1" dirty="0">
                <a:solidFill>
                  <a:schemeClr val="tx2">
                    <a:lumMod val="75000"/>
                  </a:schemeClr>
                </a:solidFill>
                <a:latin typeface="Roboto Thin" pitchFamily="2" charset="0"/>
                <a:ea typeface="Roboto Thin" pitchFamily="2" charset="0"/>
              </a:rPr>
              <a:t> ja </a:t>
            </a:r>
            <a:r>
              <a:rPr lang="fi-FI" sz="1000" b="1" dirty="0" err="1">
                <a:solidFill>
                  <a:schemeClr val="tx2">
                    <a:lumMod val="75000"/>
                  </a:schemeClr>
                </a:solidFill>
                <a:latin typeface="Roboto Thin" pitchFamily="2" charset="0"/>
                <a:ea typeface="Roboto Thin" pitchFamily="2" charset="0"/>
              </a:rPr>
              <a:t>koolituste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elluviimine</a:t>
            </a:r>
            <a:r>
              <a:rPr lang="fi-FI" sz="1000" b="1" dirty="0">
                <a:solidFill>
                  <a:schemeClr val="tx2">
                    <a:lumMod val="75000"/>
                  </a:schemeClr>
                </a:solidFill>
                <a:latin typeface="Roboto Thin" pitchFamily="2" charset="0"/>
                <a:ea typeface="Roboto Thin" pitchFamily="2" charset="0"/>
              </a:rPr>
              <a:t> </a:t>
            </a:r>
            <a:br>
              <a:rPr lang="et-EE" sz="1000" b="1" dirty="0">
                <a:solidFill>
                  <a:schemeClr val="tx2">
                    <a:lumMod val="75000"/>
                  </a:schemeClr>
                </a:solidFill>
                <a:latin typeface="Roboto Thin" pitchFamily="2" charset="0"/>
                <a:ea typeface="Roboto Thin" pitchFamily="2" charset="0"/>
              </a:rPr>
            </a:br>
            <a:r>
              <a:rPr lang="et-EE" sz="1000" dirty="0">
                <a:latin typeface="Roboto Light" panose="02000000000000000000" pitchFamily="2" charset="0"/>
                <a:ea typeface="Roboto Light" panose="02000000000000000000" pitchFamily="2" charset="0"/>
              </a:rPr>
              <a:t>Sekkumisprogrammi eesmärk on </a:t>
            </a:r>
            <a:r>
              <a:rPr lang="et-EE" sz="1000" dirty="0" err="1">
                <a:latin typeface="Roboto Light" panose="02000000000000000000" pitchFamily="2" charset="0"/>
                <a:ea typeface="Roboto Light" panose="02000000000000000000" pitchFamily="2" charset="0"/>
              </a:rPr>
              <a:t>võimestada</a:t>
            </a:r>
            <a:r>
              <a:rPr lang="et-EE" sz="1000" dirty="0">
                <a:latin typeface="Roboto Light" panose="02000000000000000000" pitchFamily="2" charset="0"/>
                <a:ea typeface="Roboto Light" panose="02000000000000000000" pitchFamily="2" charset="0"/>
              </a:rPr>
              <a:t> ja toetada kohalikku tasandit alkoholi ja narkootikumidega seotud kahjude ennetamisel ja vähendamisel erinevates keskkondades (avalik ruum ja avalikud üritused) ning töötada selleks välja süsteemne, pikaajalise mõjuga tulemuslik sekkumisprogramm. Sekkumisprogrammiga tõhustatakse erinevate osapoolte ja tasandite vahelist koostööd, paraneb selgus vastutuses ja rollides ning arendatakse kompetentse läbi koolituste ja järelevalve.</a:t>
            </a:r>
          </a:p>
          <a:p>
            <a:pPr>
              <a:defRPr/>
            </a:pPr>
            <a:r>
              <a:rPr lang="fi-FI" sz="1000" b="1" dirty="0">
                <a:solidFill>
                  <a:schemeClr val="tx2">
                    <a:lumMod val="75000"/>
                  </a:schemeClr>
                </a:solidFill>
                <a:latin typeface="Roboto Thin" pitchFamily="2" charset="0"/>
                <a:ea typeface="Roboto Thin" pitchFamily="2" charset="0"/>
              </a:rPr>
              <a:t>Kohaliku </a:t>
            </a:r>
            <a:r>
              <a:rPr lang="fi-FI" sz="1000" b="1" dirty="0" err="1">
                <a:solidFill>
                  <a:schemeClr val="tx2">
                    <a:lumMod val="75000"/>
                  </a:schemeClr>
                </a:solidFill>
                <a:latin typeface="Roboto Thin" pitchFamily="2" charset="0"/>
                <a:ea typeface="Roboto Thin" pitchFamily="2" charset="0"/>
              </a:rPr>
              <a:t>tasandi</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võrgustikutöö</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edendamine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turvalisuse</a:t>
            </a:r>
            <a:r>
              <a:rPr lang="fi-FI" sz="1000" b="1" dirty="0">
                <a:solidFill>
                  <a:schemeClr val="tx2">
                    <a:lumMod val="75000"/>
                  </a:schemeClr>
                </a:solidFill>
                <a:latin typeface="Roboto Thin" pitchFamily="2" charset="0"/>
                <a:ea typeface="Roboto Thin" pitchFamily="2" charset="0"/>
              </a:rPr>
              <a:t> </a:t>
            </a:r>
            <a:r>
              <a:rPr lang="fi-FI" sz="1000" b="1" dirty="0" err="1">
                <a:solidFill>
                  <a:schemeClr val="tx2">
                    <a:lumMod val="75000"/>
                  </a:schemeClr>
                </a:solidFill>
                <a:latin typeface="Roboto Thin" pitchFamily="2" charset="0"/>
                <a:ea typeface="Roboto Thin" pitchFamily="2" charset="0"/>
              </a:rPr>
              <a:t>suurendamisel</a:t>
            </a:r>
            <a:endParaRPr lang="et-EE" sz="1000" b="1" dirty="0">
              <a:solidFill>
                <a:schemeClr val="tx2">
                  <a:lumMod val="75000"/>
                </a:schemeClr>
              </a:solidFill>
              <a:latin typeface="Roboto Thin" pitchFamily="2" charset="0"/>
              <a:ea typeface="Roboto Thin" pitchFamily="2" charset="0"/>
            </a:endParaRPr>
          </a:p>
          <a:p>
            <a:pPr>
              <a:defRPr/>
            </a:pPr>
            <a:r>
              <a:rPr lang="et-EE" sz="1000" dirty="0">
                <a:latin typeface="Roboto Light" panose="02000000000000000000" pitchFamily="2" charset="0"/>
                <a:ea typeface="Roboto Light" panose="02000000000000000000" pitchFamily="2" charset="0"/>
              </a:rPr>
              <a:t>Tegevuse tulemusena on kohalikes omavalitsustes koostöös, eeskätt turvalisuse valdkonna tegevustes kasutusele võetud turvalisuse tegevusmudel, võrgustikutöö ning </a:t>
            </a:r>
            <a:r>
              <a:rPr lang="et-EE" sz="1000" dirty="0" err="1">
                <a:latin typeface="Roboto Light" panose="02000000000000000000" pitchFamily="2" charset="0"/>
                <a:ea typeface="Roboto Light" panose="02000000000000000000" pitchFamily="2" charset="0"/>
              </a:rPr>
              <a:t>valdkondadeülese</a:t>
            </a:r>
            <a:r>
              <a:rPr lang="et-EE" sz="1000" dirty="0">
                <a:latin typeface="Roboto Light" panose="02000000000000000000" pitchFamily="2" charset="0"/>
                <a:ea typeface="Roboto Light" panose="02000000000000000000" pitchFamily="2" charset="0"/>
              </a:rPr>
              <a:t> ennetustöö põhimõtted. Ühiselt langetatud juhtimisotsused soodustavad turvalisuse küsimuste lahendamist, sealhulgas kohalikul tasandil turvalise elukeskkonna kujundamist ning riskirühma isikute ja perede probleemide kindlakstegemist. Eesmärgiks on  vähendada riskikäitumist ja sellest tulenevaid kulusid, noorte korduvate rikkumiste toimepanemise tõenäosust ning minimiseerida pikemaajaliste </a:t>
            </a:r>
            <a:r>
              <a:rPr lang="et-EE" sz="1000" dirty="0" err="1">
                <a:latin typeface="Roboto Light" panose="02000000000000000000" pitchFamily="2" charset="0"/>
                <a:ea typeface="Roboto Light" panose="02000000000000000000" pitchFamily="2" charset="0"/>
              </a:rPr>
              <a:t>negatiivste</a:t>
            </a:r>
            <a:r>
              <a:rPr lang="et-EE" sz="1000" dirty="0">
                <a:latin typeface="Roboto Light" panose="02000000000000000000" pitchFamily="2" charset="0"/>
                <a:ea typeface="Roboto Light" panose="02000000000000000000" pitchFamily="2" charset="0"/>
              </a:rPr>
              <a:t> tagajärgede saabumist noorte,  tema pere ja kogukonnale laiemalt.</a:t>
            </a:r>
          </a:p>
          <a:p>
            <a:pPr>
              <a:defRPr/>
            </a:pPr>
            <a:endParaRPr lang="et-EE" altLang="et-EE" sz="1000" b="1" dirty="0">
              <a:solidFill>
                <a:schemeClr val="tx2">
                  <a:lumMod val="75000"/>
                </a:schemeClr>
              </a:solidFill>
              <a:latin typeface="Roboto Thin" pitchFamily="2" charset="0"/>
              <a:ea typeface="Roboto Thin" pitchFamily="2" charset="0"/>
            </a:endParaRPr>
          </a:p>
          <a:p>
            <a:pPr>
              <a:defRPr/>
            </a:pPr>
            <a:endParaRPr lang="et-EE" altLang="et-EE" dirty="0"/>
          </a:p>
        </p:txBody>
      </p:sp>
      <p:sp>
        <p:nvSpPr>
          <p:cNvPr id="19460" name="Slide Number Placeholder 3">
            <a:extLst>
              <a:ext uri="{FF2B5EF4-FFF2-40B4-BE49-F238E27FC236}">
                <a16:creationId xmlns:a16="http://schemas.microsoft.com/office/drawing/2014/main" id="{2AA3D531-060D-4BD8-BEB6-48D3377C4F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8188" indent="-284163">
              <a:defRPr>
                <a:solidFill>
                  <a:schemeClr val="tx1"/>
                </a:solidFill>
                <a:latin typeface="Calibri" panose="020F0502020204030204" pitchFamily="34" charset="0"/>
                <a:cs typeface="Arial" panose="020B0604020202020204" pitchFamily="34" charset="0"/>
              </a:defRPr>
            </a:lvl2pPr>
            <a:lvl3pPr marL="1136650" indent="-227013">
              <a:defRPr>
                <a:solidFill>
                  <a:schemeClr val="tx1"/>
                </a:solidFill>
                <a:latin typeface="Calibri" panose="020F0502020204030204" pitchFamily="34" charset="0"/>
                <a:cs typeface="Arial" panose="020B0604020202020204" pitchFamily="34" charset="0"/>
              </a:defRPr>
            </a:lvl3pPr>
            <a:lvl4pPr marL="1592263" indent="-227013">
              <a:defRPr>
                <a:solidFill>
                  <a:schemeClr val="tx1"/>
                </a:solidFill>
                <a:latin typeface="Calibri" panose="020F0502020204030204" pitchFamily="34" charset="0"/>
                <a:cs typeface="Arial" panose="020B0604020202020204" pitchFamily="34" charset="0"/>
              </a:defRPr>
            </a:lvl4pPr>
            <a:lvl5pPr marL="2046288" indent="-227013">
              <a:defRPr>
                <a:solidFill>
                  <a:schemeClr val="tx1"/>
                </a:solidFill>
                <a:latin typeface="Calibri" panose="020F050202020403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DA0940-ECC1-43A4-86BB-E4C7F922851F}" type="slidenum">
              <a:rPr lang="et-EE" altLang="et-EE" smtClean="0"/>
              <a:pPr/>
              <a:t>6</a:t>
            </a:fld>
            <a:endParaRPr lang="et-EE" altLang="et-E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0C8AAD0-2837-4710-8B41-26A5D345FC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B75DF14-3586-41E6-A084-1ED0880B0E33}"/>
              </a:ext>
            </a:extLst>
          </p:cNvPr>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a:defRPr/>
            </a:pPr>
            <a:r>
              <a:rPr lang="et-EE" altLang="et-EE" sz="1800" b="1" dirty="0">
                <a:latin typeface="Roboto Condensed Light" panose="02000000000000000000" pitchFamily="2" charset="0"/>
                <a:ea typeface="Roboto Condensed Light" panose="02000000000000000000" pitchFamily="2" charset="0"/>
                <a:cs typeface="Times New Roman (Body CS)"/>
              </a:rPr>
              <a:t>Siseministeeriumi toetatavad tegevused näevad ette, et KOV on valmis võtma kasutusele </a:t>
            </a:r>
            <a:r>
              <a:rPr lang="et-EE" altLang="et-EE" sz="1800" b="1" dirty="0">
                <a:solidFill>
                  <a:srgbClr val="0070C0"/>
                </a:solidFill>
                <a:latin typeface="Roboto Condensed Light" panose="02000000000000000000" pitchFamily="2" charset="0"/>
                <a:ea typeface="Roboto Condensed Light" panose="02000000000000000000" pitchFamily="2" charset="0"/>
                <a:cs typeface="Times New Roman (Body CS)"/>
              </a:rPr>
              <a:t>turvalisuse tegevusmudeli</a:t>
            </a:r>
            <a:r>
              <a:rPr lang="et-EE" altLang="et-EE" sz="1800" b="1" dirty="0">
                <a:latin typeface="Roboto Condensed Light" panose="02000000000000000000" pitchFamily="2" charset="0"/>
                <a:ea typeface="Roboto Condensed Light" panose="02000000000000000000" pitchFamily="2" charset="0"/>
                <a:cs typeface="Times New Roman (Body CS)"/>
              </a:rPr>
              <a:t>.</a:t>
            </a:r>
            <a:r>
              <a:rPr lang="et-EE" altLang="et-EE" sz="1800" dirty="0">
                <a:latin typeface="Roboto Condensed Light" panose="02000000000000000000" pitchFamily="2" charset="0"/>
                <a:ea typeface="Roboto Condensed Light" panose="02000000000000000000" pitchFamily="2" charset="0"/>
                <a:cs typeface="Times New Roman (Body CS)"/>
              </a:rPr>
              <a:t> </a:t>
            </a:r>
            <a:r>
              <a:rPr lang="et-EE" altLang="et-EE" sz="1800" dirty="0">
                <a:latin typeface="Roboto Light" panose="02000000000000000000" pitchFamily="2" charset="0"/>
                <a:ea typeface="Roboto Condensed Light" panose="02000000000000000000" pitchFamily="2" charset="0"/>
                <a:cs typeface="Times New Roman" panose="02020603050405020304" pitchFamily="18" charset="0"/>
              </a:rPr>
              <a:t>Soovitused on abiks valla või linna arengukava koostamisel ja elluviimisel, samuti valdkondlike tegevuskavade koostamisel ja teostamisel ning partnerite kaasamisel eri asutustest ja kogukondadest. </a:t>
            </a:r>
            <a:r>
              <a:rPr lang="et-EE" altLang="et-EE" sz="1800" dirty="0">
                <a:latin typeface="Roboto Condensed Light" panose="02000000000000000000" pitchFamily="2" charset="0"/>
                <a:ea typeface="Roboto Condensed Light" panose="02000000000000000000" pitchFamily="2" charset="0"/>
                <a:cs typeface="Times New Roman (Body CS)"/>
              </a:rPr>
              <a:t>Tegemist on üldiste põhimõtetega, mis vajavad kohaldamist vastavalt iga omavalitsuse eripärale ja võimekusele. </a:t>
            </a:r>
            <a:r>
              <a:rPr lang="et-EE" altLang="et-EE" sz="1800" b="1" dirty="0">
                <a:solidFill>
                  <a:srgbClr val="0070C0"/>
                </a:solidFill>
                <a:latin typeface="Roboto Condensed Light" panose="02000000000000000000" pitchFamily="2" charset="0"/>
                <a:ea typeface="Roboto Condensed Light" panose="02000000000000000000" pitchFamily="2" charset="0"/>
                <a:cs typeface="Times New Roman (Body CS)"/>
              </a:rPr>
              <a:t>Turvalisuse tegevusmudeli rakendamiseks valib SIM igal aastal kuni neli uut </a:t>
            </a:r>
            <a:r>
              <a:rPr lang="et-EE" altLang="et-EE" sz="1800" b="1" dirty="0" err="1">
                <a:solidFill>
                  <a:srgbClr val="0070C0"/>
                </a:solidFill>
                <a:latin typeface="Roboto Condensed Light" panose="02000000000000000000" pitchFamily="2" charset="0"/>
                <a:ea typeface="Roboto Condensed Light" panose="02000000000000000000" pitchFamily="2" charset="0"/>
                <a:cs typeface="Times New Roman (Body CS)"/>
              </a:rPr>
              <a:t>KOV-i</a:t>
            </a:r>
            <a:r>
              <a:rPr lang="et-EE" altLang="et-EE" sz="1800" dirty="0">
                <a:solidFill>
                  <a:srgbClr val="0070C0"/>
                </a:solidFill>
                <a:latin typeface="Roboto Condensed Light" panose="02000000000000000000" pitchFamily="2" charset="0"/>
                <a:ea typeface="Roboto Condensed Light" panose="02000000000000000000" pitchFamily="2" charset="0"/>
                <a:cs typeface="Times New Roman (Body CS)"/>
              </a:rPr>
              <a:t>, keda vastavalt selle kasutuselevõtuks toetakse</a:t>
            </a:r>
            <a:r>
              <a:rPr lang="et-EE" altLang="et-EE" sz="1800" dirty="0">
                <a:latin typeface="Roboto Condensed Light" panose="02000000000000000000" pitchFamily="2" charset="0"/>
                <a:ea typeface="Roboto Condensed Light" panose="02000000000000000000" pitchFamily="2" charset="0"/>
                <a:cs typeface="Times New Roman (Body CS)"/>
              </a:rPr>
              <a:t>. </a:t>
            </a:r>
            <a:r>
              <a:rPr lang="et-EE" altLang="et-EE" sz="1800" dirty="0" err="1">
                <a:latin typeface="Roboto Condensed Light" panose="02000000000000000000" pitchFamily="2" charset="0"/>
                <a:ea typeface="Roboto Condensed Light" panose="02000000000000000000" pitchFamily="2" charset="0"/>
                <a:cs typeface="Times New Roman (Body CS)"/>
              </a:rPr>
              <a:t>KOV-ide</a:t>
            </a:r>
            <a:r>
              <a:rPr lang="et-EE" altLang="et-EE" sz="1800" dirty="0">
                <a:latin typeface="Roboto Condensed Light" panose="02000000000000000000" pitchFamily="2" charset="0"/>
                <a:ea typeface="Roboto Condensed Light" panose="02000000000000000000" pitchFamily="2" charset="0"/>
                <a:cs typeface="Times New Roman (Body CS)"/>
              </a:rPr>
              <a:t> valiku kriteeriumid töötatakse välja koos MTN-iga.</a:t>
            </a:r>
          </a:p>
          <a:p>
            <a:pPr>
              <a:defRPr/>
            </a:pPr>
            <a:r>
              <a:rPr lang="et-EE" altLang="et-EE" sz="1800" b="1" dirty="0">
                <a:latin typeface="Roboto Condensed Light" panose="02000000000000000000" pitchFamily="2" charset="0"/>
                <a:ea typeface="Roboto Condensed Light" panose="02000000000000000000" pitchFamily="2" charset="0"/>
                <a:cs typeface="Times New Roman (Body CS)"/>
              </a:rPr>
              <a:t>KOOLITUSED</a:t>
            </a:r>
            <a:r>
              <a:rPr lang="et-EE" altLang="et-EE" sz="1800" dirty="0">
                <a:latin typeface="Roboto Condensed Light" panose="02000000000000000000" pitchFamily="2" charset="0"/>
                <a:ea typeface="Roboto Condensed Light" panose="02000000000000000000" pitchFamily="2" charset="0"/>
                <a:cs typeface="Times New Roman (Body CS)"/>
              </a:rPr>
              <a:t>: </a:t>
            </a:r>
            <a:r>
              <a:rPr lang="et-EE" altLang="et-EE" sz="1800" dirty="0"/>
              <a:t>Viiakse läbi TAI poolt </a:t>
            </a:r>
            <a:r>
              <a:rPr lang="et-EE" altLang="et-EE" sz="1800" b="1" dirty="0"/>
              <a:t>ennetuskoolitused</a:t>
            </a:r>
            <a:r>
              <a:rPr lang="et-EE" altLang="et-EE" sz="1800" dirty="0"/>
              <a:t>, et ühtlustada kohaliku tasandi võrgustiku ja juhtrühma liikmete arusaamu ennetusest ning suurendada oskusi tulemuslikke tegevusi planeerida ja ellu viia. Viiakse läbi TAI poolt </a:t>
            </a:r>
            <a:r>
              <a:rPr lang="et-EE" altLang="et-EE" sz="1800" b="1" dirty="0"/>
              <a:t>STAD-metoodika koolitused </a:t>
            </a:r>
            <a:r>
              <a:rPr lang="et-EE" altLang="et-EE" sz="1800" dirty="0"/>
              <a:t>alkoholiga seotud kahjude ja riskikäitumise vähendamiseks. Toimuvad SKA </a:t>
            </a:r>
            <a:r>
              <a:rPr lang="et-EE" altLang="et-EE" sz="1800" dirty="0" err="1"/>
              <a:t>poot</a:t>
            </a:r>
            <a:r>
              <a:rPr lang="et-EE" altLang="et-EE" sz="1800" dirty="0"/>
              <a:t> </a:t>
            </a:r>
            <a:r>
              <a:rPr lang="et-EE" altLang="et-EE" sz="1800" b="1" dirty="0"/>
              <a:t>laste juhtumikorralduse mudeli koolitused</a:t>
            </a:r>
            <a:r>
              <a:rPr lang="et-EE" altLang="et-EE" sz="1800" dirty="0"/>
              <a:t>, mille tulemusel suurenevad teadmised ja oskused, kuidas abi vajavaid lapsi parimal moel toetada. </a:t>
            </a:r>
          </a:p>
          <a:p>
            <a:pPr>
              <a:defRPr/>
            </a:pPr>
            <a:r>
              <a:rPr lang="et-EE" altLang="et-EE" sz="1800" b="1" dirty="0"/>
              <a:t>ÜLERIIGLINE JA MAAKONDLIK TASAND</a:t>
            </a:r>
            <a:r>
              <a:rPr lang="et-EE" altLang="et-EE" sz="1800" dirty="0"/>
              <a:t>: SIM eestvedamisel </a:t>
            </a:r>
            <a:r>
              <a:rPr lang="et-EE" altLang="et-EE" sz="1800" b="1" dirty="0"/>
              <a:t>jätkatakse maakondliku tasandi võrgustikutöö arendamise ja toetamisega - </a:t>
            </a:r>
            <a:r>
              <a:rPr lang="fi-FI" altLang="et-EE" sz="1800" dirty="0" err="1"/>
              <a:t>vahetatakse</a:t>
            </a:r>
            <a:r>
              <a:rPr lang="fi-FI" altLang="et-EE" sz="1800" dirty="0"/>
              <a:t> maakonna ja KOV-i </a:t>
            </a:r>
            <a:r>
              <a:rPr lang="fi-FI" altLang="et-EE" sz="1800" dirty="0" err="1"/>
              <a:t>tegevusi</a:t>
            </a:r>
            <a:r>
              <a:rPr lang="fi-FI" altLang="et-EE" sz="1800" dirty="0"/>
              <a:t> ja </a:t>
            </a:r>
            <a:r>
              <a:rPr lang="fi-FI" altLang="et-EE" sz="1800" dirty="0" err="1"/>
              <a:t>partnerite</a:t>
            </a:r>
            <a:r>
              <a:rPr lang="fi-FI" altLang="et-EE" sz="1800" dirty="0"/>
              <a:t> </a:t>
            </a:r>
            <a:r>
              <a:rPr lang="fi-FI" altLang="et-EE" sz="1800" dirty="0" err="1"/>
              <a:t>parimaid</a:t>
            </a:r>
            <a:r>
              <a:rPr lang="fi-FI" altLang="et-EE" sz="1800" dirty="0"/>
              <a:t> </a:t>
            </a:r>
            <a:r>
              <a:rPr lang="fi-FI" altLang="et-EE" sz="1800" dirty="0" err="1"/>
              <a:t>tavasid</a:t>
            </a:r>
            <a:r>
              <a:rPr lang="fi-FI" altLang="et-EE" sz="1800" dirty="0"/>
              <a:t> </a:t>
            </a:r>
            <a:r>
              <a:rPr lang="fi-FI" altLang="et-EE" sz="1800" dirty="0" err="1"/>
              <a:t>ning</a:t>
            </a:r>
            <a:r>
              <a:rPr lang="fi-FI" altLang="et-EE" sz="1800" dirty="0"/>
              <a:t> </a:t>
            </a:r>
            <a:r>
              <a:rPr lang="fi-FI" altLang="et-EE" sz="1800" dirty="0" err="1"/>
              <a:t>suurendatakse</a:t>
            </a:r>
            <a:r>
              <a:rPr lang="fi-FI" altLang="et-EE" sz="1800" dirty="0"/>
              <a:t> </a:t>
            </a:r>
            <a:r>
              <a:rPr lang="fi-FI" altLang="et-EE" sz="1800" dirty="0" err="1"/>
              <a:t>pädevust</a:t>
            </a:r>
            <a:r>
              <a:rPr lang="fi-FI" altLang="et-EE" sz="1800" dirty="0"/>
              <a:t>.</a:t>
            </a:r>
            <a:r>
              <a:rPr lang="et-EE" altLang="et-EE" sz="1800" dirty="0"/>
              <a:t> Maakonna tasand </a:t>
            </a:r>
            <a:r>
              <a:rPr lang="et-EE" altLang="et-EE" sz="1800" dirty="0" err="1"/>
              <a:t>tetab</a:t>
            </a:r>
            <a:r>
              <a:rPr lang="et-EE" altLang="et-EE" sz="1800" dirty="0"/>
              <a:t> KOVI, </a:t>
            </a:r>
            <a:r>
              <a:rPr lang="et-EE" altLang="et-EE" sz="1800" dirty="0" err="1"/>
              <a:t>l’bi</a:t>
            </a:r>
            <a:r>
              <a:rPr lang="et-EE" altLang="et-EE" sz="1800" dirty="0"/>
              <a:t> MARO ja MTN-i</a:t>
            </a:r>
          </a:p>
          <a:p>
            <a:pPr>
              <a:defRPr/>
            </a:pPr>
            <a:endParaRPr lang="et-EE" altLang="et-EE" dirty="0"/>
          </a:p>
          <a:p>
            <a:pPr>
              <a:defRPr/>
            </a:pPr>
            <a:endParaRPr lang="en-US" altLang="et-EE" b="1" dirty="0"/>
          </a:p>
          <a:p>
            <a:pPr>
              <a:defRPr/>
            </a:pPr>
            <a:endParaRPr lang="et-EE" altLang="et-EE"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defRPr/>
            </a:pPr>
            <a:endParaRPr lang="et-EE" altLang="et-EE" dirty="0"/>
          </a:p>
        </p:txBody>
      </p:sp>
      <p:sp>
        <p:nvSpPr>
          <p:cNvPr id="21508" name="Slide Number Placeholder 3">
            <a:extLst>
              <a:ext uri="{FF2B5EF4-FFF2-40B4-BE49-F238E27FC236}">
                <a16:creationId xmlns:a16="http://schemas.microsoft.com/office/drawing/2014/main" id="{0F33ED0F-F418-4C74-B687-50DE493618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8188" indent="-284163">
              <a:defRPr>
                <a:solidFill>
                  <a:schemeClr val="tx1"/>
                </a:solidFill>
                <a:latin typeface="Calibri" panose="020F0502020204030204" pitchFamily="34" charset="0"/>
                <a:cs typeface="Arial" panose="020B0604020202020204" pitchFamily="34" charset="0"/>
              </a:defRPr>
            </a:lvl2pPr>
            <a:lvl3pPr marL="1136650" indent="-227013">
              <a:defRPr>
                <a:solidFill>
                  <a:schemeClr val="tx1"/>
                </a:solidFill>
                <a:latin typeface="Calibri" panose="020F0502020204030204" pitchFamily="34" charset="0"/>
                <a:cs typeface="Arial" panose="020B0604020202020204" pitchFamily="34" charset="0"/>
              </a:defRPr>
            </a:lvl3pPr>
            <a:lvl4pPr marL="1592263" indent="-227013">
              <a:defRPr>
                <a:solidFill>
                  <a:schemeClr val="tx1"/>
                </a:solidFill>
                <a:latin typeface="Calibri" panose="020F0502020204030204" pitchFamily="34" charset="0"/>
                <a:cs typeface="Arial" panose="020B0604020202020204" pitchFamily="34" charset="0"/>
              </a:defRPr>
            </a:lvl4pPr>
            <a:lvl5pPr marL="2046288" indent="-227013">
              <a:defRPr>
                <a:solidFill>
                  <a:schemeClr val="tx1"/>
                </a:solidFill>
                <a:latin typeface="Calibri" panose="020F0502020204030204" pitchFamily="34" charset="0"/>
                <a:cs typeface="Arial" panose="020B0604020202020204" pitchFamily="34" charset="0"/>
              </a:defRPr>
            </a:lvl5pPr>
            <a:lvl6pPr marL="25034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06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8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088"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79DE24F-236B-4D67-87EB-4DFEDC9A7E2A}" type="slidenum">
              <a:rPr lang="et-EE" altLang="et-EE" smtClean="0"/>
              <a:pPr/>
              <a:t>7</a:t>
            </a:fld>
            <a:endParaRPr lang="et-EE" altLang="et-E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latin typeface="Arial Narrow" panose="020B0606020202030204" pitchFamily="34" charset="0"/>
            </a:endParaRPr>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latin typeface="Arial Narrow" panose="020B0606020202030204" pitchFamily="34" charset="0"/>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latin typeface="Arial Narrow" panose="020B0606020202030204" pitchFamily="34" charset="0"/>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latin typeface="Arial Narrow" panose="020B0606020202030204" pitchFamily="34" charset="0"/>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6" name="Picture 5">
            <a:extLst>
              <a:ext uri="{FF2B5EF4-FFF2-40B4-BE49-F238E27FC236}">
                <a16:creationId xmlns:a16="http://schemas.microsoft.com/office/drawing/2014/main" id="{8C5AA4DB-6956-47F8-B90A-7C6F06DFD6E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21" name="Picture 20">
            <a:extLst>
              <a:ext uri="{FF2B5EF4-FFF2-40B4-BE49-F238E27FC236}">
                <a16:creationId xmlns:a16="http://schemas.microsoft.com/office/drawing/2014/main" id="{CB62D0C3-6BC2-4504-8248-5E33B12BEB4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äevakord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735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a:t>Lühikese loeteluga võib kasutada ikoone</a:t>
            </a:r>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4478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7C8B3-CBDD-4CD0-B1F5-AA39DF1CEAA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
        <p:nvSpPr>
          <p:cNvPr id="9" name="Title 1">
            <a:extLst>
              <a:ext uri="{FF2B5EF4-FFF2-40B4-BE49-F238E27FC236}">
                <a16:creationId xmlns:a16="http://schemas.microsoft.com/office/drawing/2014/main" id="{560135BD-110A-4AB7-9C02-D1300764A713}"/>
              </a:ext>
            </a:extLst>
          </p:cNvPr>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10" name="Subtitle 2">
            <a:extLst>
              <a:ext uri="{FF2B5EF4-FFF2-40B4-BE49-F238E27FC236}">
                <a16:creationId xmlns:a16="http://schemas.microsoft.com/office/drawing/2014/main" id="{9E603201-59F6-4D2E-B350-C01184DE70DE}"/>
              </a:ext>
            </a:extLst>
          </p:cNvPr>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spTree>
    <p:extLst>
      <p:ext uri="{BB962C8B-B14F-4D97-AF65-F5344CB8AC3E}">
        <p14:creationId xmlns:p14="http://schemas.microsoft.com/office/powerpoint/2010/main" val="1803821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leht 2">
    <p:bg>
      <p:bgPr>
        <a:solidFill>
          <a:srgbClr val="003087"/>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pic>
        <p:nvPicPr>
          <p:cNvPr id="3" name="Picture 2">
            <a:extLst>
              <a:ext uri="{FF2B5EF4-FFF2-40B4-BE49-F238E27FC236}">
                <a16:creationId xmlns:a16="http://schemas.microsoft.com/office/drawing/2014/main" id="{372D4F7A-AAF9-44E5-A32B-CC7EEDA1460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Tree>
    <p:extLst>
      <p:ext uri="{BB962C8B-B14F-4D97-AF65-F5344CB8AC3E}">
        <p14:creationId xmlns:p14="http://schemas.microsoft.com/office/powerpoint/2010/main" val="269748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aheleht 2">
    <p:bg>
      <p:bgPr>
        <a:solidFill>
          <a:srgbClr val="00308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02FBD-3D73-45AE-9FD7-35101254F37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
        <p:nvSpPr>
          <p:cNvPr id="6" name="Title 1">
            <a:extLst>
              <a:ext uri="{FF2B5EF4-FFF2-40B4-BE49-F238E27FC236}">
                <a16:creationId xmlns:a16="http://schemas.microsoft.com/office/drawing/2014/main" id="{C0C35253-3D9B-460F-A00E-1C13D3FB5857}"/>
              </a:ext>
            </a:extLst>
          </p:cNvPr>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7" name="Subtitle 2">
            <a:extLst>
              <a:ext uri="{FF2B5EF4-FFF2-40B4-BE49-F238E27FC236}">
                <a16:creationId xmlns:a16="http://schemas.microsoft.com/office/drawing/2014/main" id="{785A410E-3547-4A81-BEFA-DFE2FEAC35B9}"/>
              </a:ext>
            </a:extLst>
          </p:cNvPr>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spTree>
    <p:extLst>
      <p:ext uri="{BB962C8B-B14F-4D97-AF65-F5344CB8AC3E}">
        <p14:creationId xmlns:p14="http://schemas.microsoft.com/office/powerpoint/2010/main" val="255444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097BEF-4AD7-4E5C-A36C-84A00B4B0D8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
        <p:nvSpPr>
          <p:cNvPr id="7" name="Title 1">
            <a:extLst>
              <a:ext uri="{FF2B5EF4-FFF2-40B4-BE49-F238E27FC236}">
                <a16:creationId xmlns:a16="http://schemas.microsoft.com/office/drawing/2014/main" id="{5D3FEB5E-43BC-47E1-AA41-DD43C26B4E15}"/>
              </a:ext>
            </a:extLst>
          </p:cNvPr>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8" name="Subtitle 2">
            <a:extLst>
              <a:ext uri="{FF2B5EF4-FFF2-40B4-BE49-F238E27FC236}">
                <a16:creationId xmlns:a16="http://schemas.microsoft.com/office/drawing/2014/main" id="{9AE5FDAF-86C4-436A-A1FD-85147D36D923}"/>
              </a:ext>
            </a:extLst>
          </p:cNvPr>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spTree>
    <p:extLst>
      <p:ext uri="{BB962C8B-B14F-4D97-AF65-F5344CB8AC3E}">
        <p14:creationId xmlns:p14="http://schemas.microsoft.com/office/powerpoint/2010/main" val="1475376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heleht 4">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701F4-AECC-479F-8AC7-751F7C7C55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
        <p:nvSpPr>
          <p:cNvPr id="7" name="Title 1">
            <a:extLst>
              <a:ext uri="{FF2B5EF4-FFF2-40B4-BE49-F238E27FC236}">
                <a16:creationId xmlns:a16="http://schemas.microsoft.com/office/drawing/2014/main" id="{E9F8E5DC-72B9-43E8-AD4E-393793A6D481}"/>
              </a:ext>
            </a:extLst>
          </p:cNvPr>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8" name="Subtitle 2">
            <a:extLst>
              <a:ext uri="{FF2B5EF4-FFF2-40B4-BE49-F238E27FC236}">
                <a16:creationId xmlns:a16="http://schemas.microsoft.com/office/drawing/2014/main" id="{52B907E9-4C38-467E-B7C4-7AB9C94ED136}"/>
              </a:ext>
            </a:extLst>
          </p:cNvPr>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spTree>
    <p:extLst>
      <p:ext uri="{BB962C8B-B14F-4D97-AF65-F5344CB8AC3E}">
        <p14:creationId xmlns:p14="http://schemas.microsoft.com/office/powerpoint/2010/main" val="29003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408188"/>
            <a:ext cx="4492140"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a:t>Teema</a:t>
            </a:r>
          </a:p>
        </p:txBody>
      </p:sp>
      <p:pic>
        <p:nvPicPr>
          <p:cNvPr id="7" name="Picture 6">
            <a:extLst>
              <a:ext uri="{FF2B5EF4-FFF2-40B4-BE49-F238E27FC236}">
                <a16:creationId xmlns:a16="http://schemas.microsoft.com/office/drawing/2014/main" id="{1845DACF-8B00-4D83-9353-6575CB5894D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711826" y="896020"/>
            <a:ext cx="6440487" cy="5319842"/>
          </a:xfrm>
          <a:prstGeom prst="rect">
            <a:avLst/>
          </a:prstGeom>
        </p:spPr>
      </p:pic>
      <p:sp>
        <p:nvSpPr>
          <p:cNvPr id="11" name="Subtitle 2">
            <a:extLst>
              <a:ext uri="{FF2B5EF4-FFF2-40B4-BE49-F238E27FC236}">
                <a16:creationId xmlns:a16="http://schemas.microsoft.com/office/drawing/2014/main" id="{632D7A94-7977-4DEC-A2A0-0B705AECEE0E}"/>
              </a:ext>
            </a:extLst>
          </p:cNvPr>
          <p:cNvSpPr>
            <a:spLocks noGrp="1"/>
          </p:cNvSpPr>
          <p:nvPr>
            <p:ph type="subTitle" idx="1" hasCustomPrompt="1"/>
          </p:nvPr>
        </p:nvSpPr>
        <p:spPr>
          <a:xfrm>
            <a:off x="1440000" y="3488308"/>
            <a:ext cx="4852180"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a:t>
            </a:r>
          </a:p>
          <a:p>
            <a:r>
              <a:rPr lang="et-EE" dirty="0"/>
              <a:t>ühe mõtte või idee rõhutamiseks!</a:t>
            </a:r>
          </a:p>
        </p:txBody>
      </p:sp>
    </p:spTree>
    <p:extLst>
      <p:ext uri="{BB962C8B-B14F-4D97-AF65-F5344CB8AC3E}">
        <p14:creationId xmlns:p14="http://schemas.microsoft.com/office/powerpoint/2010/main" val="644924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080120"/>
          </a:xfrm>
        </p:spPr>
        <p:txBody>
          <a:bodyPr wrap="none">
            <a:noAutofit/>
          </a:bodyPr>
          <a:lstStyle>
            <a:lvl1pPr algn="l">
              <a:defRPr sz="4800" baseline="0">
                <a:solidFill>
                  <a:schemeClr val="bg1"/>
                </a:solidFill>
                <a:latin typeface="Arial Narrow" pitchFamily="34" charset="0"/>
              </a:defRPr>
            </a:lvl1pPr>
          </a:lstStyle>
          <a:p>
            <a:r>
              <a:rPr lang="et-EE" dirty="0"/>
              <a:t>Vaheslaidide taustaks võib kasutada </a:t>
            </a:r>
            <a:br>
              <a:rPr lang="et-EE" dirty="0"/>
            </a:br>
            <a:r>
              <a:rPr lang="et-EE" dirty="0"/>
              <a:t>temaatilisi koloreeritud fotosid</a:t>
            </a:r>
          </a:p>
        </p:txBody>
      </p:sp>
    </p:spTree>
    <p:extLst>
      <p:ext uri="{BB962C8B-B14F-4D97-AF65-F5344CB8AC3E}">
        <p14:creationId xmlns:p14="http://schemas.microsoft.com/office/powerpoint/2010/main" val="4126994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n-US"/>
              <a:t>Click icon to add picture</a:t>
            </a:r>
            <a:endParaRPr lang="et-EE" dirty="0"/>
          </a:p>
        </p:txBody>
      </p:sp>
      <p:sp>
        <p:nvSpPr>
          <p:cNvPr id="2" name="Title 1"/>
          <p:cNvSpPr>
            <a:spLocks noGrp="1"/>
          </p:cNvSpPr>
          <p:nvPr>
            <p:ph type="title" hasCustomPrompt="1"/>
          </p:nvPr>
        </p:nvSpPr>
        <p:spPr>
          <a:xfrm>
            <a:off x="1449064" y="2768228"/>
            <a:ext cx="9235604" cy="564640"/>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0" name="Picture 9">
            <a:extLst>
              <a:ext uri="{FF2B5EF4-FFF2-40B4-BE49-F238E27FC236}">
                <a16:creationId xmlns:a16="http://schemas.microsoft.com/office/drawing/2014/main" id="{A0A24386-B5C9-4B51-8389-57DE0D2986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5" name="Picture 14">
            <a:extLst>
              <a:ext uri="{FF2B5EF4-FFF2-40B4-BE49-F238E27FC236}">
                <a16:creationId xmlns:a16="http://schemas.microsoft.com/office/drawing/2014/main" id="{7372FC07-078B-4070-B386-E691381425D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3" y="3090839"/>
            <a:ext cx="3987925" cy="3294026"/>
          </a:xfrm>
          <a:prstGeom prst="rect">
            <a:avLst/>
          </a:prstGeom>
        </p:spPr>
      </p:pic>
    </p:spTree>
    <p:extLst>
      <p:ext uri="{BB962C8B-B14F-4D97-AF65-F5344CB8AC3E}">
        <p14:creationId xmlns:p14="http://schemas.microsoft.com/office/powerpoint/2010/main" val="326890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
        <p:nvSpPr>
          <p:cNvPr id="7" name="TextBox 6"/>
          <p:cNvSpPr txBox="1"/>
          <p:nvPr userDrawn="1"/>
        </p:nvSpPr>
        <p:spPr>
          <a:xfrm rot="-5400000">
            <a:off x="-814918" y="5275516"/>
            <a:ext cx="2184779"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7" name="TextBox 6"/>
          <p:cNvSpPr txBox="1"/>
          <p:nvPr userDrawn="1"/>
        </p:nvSpPr>
        <p:spPr>
          <a:xfrm rot="-5400000">
            <a:off x="-706906" y="5383528"/>
            <a:ext cx="1968755"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0" name="TextBox 9"/>
          <p:cNvSpPr txBox="1"/>
          <p:nvPr userDrawn="1"/>
        </p:nvSpPr>
        <p:spPr>
          <a:xfrm rot="-5400000">
            <a:off x="-742910" y="5347524"/>
            <a:ext cx="2040763"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extLst>
      <p:ext uri="{BB962C8B-B14F-4D97-AF65-F5344CB8AC3E}">
        <p14:creationId xmlns:p14="http://schemas.microsoft.com/office/powerpoint/2010/main" val="3258377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0" name="TextBox 9"/>
          <p:cNvSpPr txBox="1"/>
          <p:nvPr userDrawn="1"/>
        </p:nvSpPr>
        <p:spPr>
          <a:xfrm rot="-5400000">
            <a:off x="-670902" y="5419532"/>
            <a:ext cx="1896747"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0" name="TextBox 9"/>
          <p:cNvSpPr txBox="1"/>
          <p:nvPr userDrawn="1"/>
        </p:nvSpPr>
        <p:spPr>
          <a:xfrm rot="-5400000">
            <a:off x="-742910" y="5347524"/>
            <a:ext cx="2040763" cy="338554"/>
          </a:xfrm>
          <a:prstGeom prst="rect">
            <a:avLst/>
          </a:prstGeom>
          <a:noFill/>
        </p:spPr>
        <p:txBody>
          <a:bodyPr wrap="square" rtlCol="0">
            <a:spAutoFit/>
          </a:bodyPr>
          <a:lstStyle/>
          <a:p>
            <a:pPr marL="0" marR="0" lvl="0" indent="0" algn="l" defTabSz="1214963" rtl="0" eaLnBrk="1" fontAlgn="auto" latinLnBrk="0" hangingPunct="1">
              <a:lnSpc>
                <a:spcPct val="100000"/>
              </a:lnSpc>
              <a:spcBef>
                <a:spcPts val="0"/>
              </a:spcBef>
              <a:spcAft>
                <a:spcPts val="0"/>
              </a:spcAft>
              <a:buClrTx/>
              <a:buSzTx/>
              <a:buFontTx/>
              <a:buNone/>
              <a:tabLst/>
              <a:defRPr/>
            </a:pPr>
            <a:r>
              <a:rPr lang="et-EE" sz="1600" dirty="0">
                <a:solidFill>
                  <a:schemeClr val="bg1">
                    <a:lumMod val="75000"/>
                  </a:schemeClr>
                </a:solidFill>
              </a:rPr>
              <a:t>Siseministeerium</a:t>
            </a:r>
          </a:p>
        </p:txBody>
      </p:sp>
    </p:spTree>
    <p:extLst>
      <p:ext uri="{BB962C8B-B14F-4D97-AF65-F5344CB8AC3E}">
        <p14:creationId xmlns:p14="http://schemas.microsoft.com/office/powerpoint/2010/main" val="313642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0" name="TextBox 9"/>
          <p:cNvSpPr txBox="1"/>
          <p:nvPr userDrawn="1"/>
        </p:nvSpPr>
        <p:spPr>
          <a:xfrm rot="-5400000">
            <a:off x="-670901" y="5419532"/>
            <a:ext cx="1896746" cy="338554"/>
          </a:xfrm>
          <a:prstGeom prst="rect">
            <a:avLst/>
          </a:prstGeom>
          <a:noFill/>
        </p:spPr>
        <p:txBody>
          <a:bodyPr wrap="square" rtlCol="0">
            <a:spAutoFit/>
          </a:bodyPr>
          <a:lstStyle/>
          <a:p>
            <a:pPr marL="0" marR="0" lvl="0" indent="0" algn="l" defTabSz="1214963" rtl="0" eaLnBrk="1" fontAlgn="auto" latinLnBrk="0" hangingPunct="1">
              <a:lnSpc>
                <a:spcPct val="100000"/>
              </a:lnSpc>
              <a:spcBef>
                <a:spcPts val="0"/>
              </a:spcBef>
              <a:spcAft>
                <a:spcPts val="0"/>
              </a:spcAft>
              <a:buClrTx/>
              <a:buSzTx/>
              <a:buFontTx/>
              <a:buNone/>
              <a:tabLst/>
              <a:defRPr/>
            </a:pPr>
            <a:r>
              <a:rPr lang="et-EE" sz="1600" dirty="0">
                <a:solidFill>
                  <a:schemeClr val="bg1">
                    <a:lumMod val="75000"/>
                  </a:schemeClr>
                </a:solidFill>
              </a:rPr>
              <a:t>Siseministeerium</a:t>
            </a:r>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Tree>
    <p:extLst>
      <p:ext uri="{BB962C8B-B14F-4D97-AF65-F5344CB8AC3E}">
        <p14:creationId xmlns:p14="http://schemas.microsoft.com/office/powerpoint/2010/main" val="2408037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a:t>Graafikutes on ka laiendatud värvipalett</a:t>
            </a:r>
          </a:p>
        </p:txBody>
      </p:sp>
      <p:sp>
        <p:nvSpPr>
          <p:cNvPr id="6" name="TextBox 5"/>
          <p:cNvSpPr txBox="1"/>
          <p:nvPr userDrawn="1"/>
        </p:nvSpPr>
        <p:spPr>
          <a:xfrm rot="-5400000">
            <a:off x="-634898" y="5455536"/>
            <a:ext cx="1824739"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8" name="TextBox 7"/>
          <p:cNvSpPr txBox="1"/>
          <p:nvPr userDrawn="1"/>
        </p:nvSpPr>
        <p:spPr>
          <a:xfrm rot="-5400000">
            <a:off x="-634898" y="5455536"/>
            <a:ext cx="1824739" cy="338554"/>
          </a:xfrm>
          <a:prstGeom prst="rect">
            <a:avLst/>
          </a:prstGeom>
          <a:noFill/>
        </p:spPr>
        <p:txBody>
          <a:bodyPr wrap="square" rtlCol="0">
            <a:spAutoFit/>
          </a:bodyPr>
          <a:lstStyle/>
          <a:p>
            <a:r>
              <a:rPr lang="et-EE" sz="1600" dirty="0">
                <a:solidFill>
                  <a:schemeClr val="bg1">
                    <a:lumMod val="75000"/>
                  </a:schemeClr>
                </a:solidFill>
              </a:rPr>
              <a:t>Siseministeerium</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12" name="Picture 11">
            <a:extLst>
              <a:ext uri="{FF2B5EF4-FFF2-40B4-BE49-F238E27FC236}">
                <a16:creationId xmlns:a16="http://schemas.microsoft.com/office/drawing/2014/main" id="{D6AB70AD-CF03-4D1D-A36B-6159303474C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1" name="Picture 10">
            <a:extLst>
              <a:ext uri="{FF2B5EF4-FFF2-40B4-BE49-F238E27FC236}">
                <a16:creationId xmlns:a16="http://schemas.microsoft.com/office/drawing/2014/main" id="{3B05FCFF-81A7-4E6E-A8CF-68FE27E1E9C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1719736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16" name="Picture 15">
            <a:extLst>
              <a:ext uri="{FF2B5EF4-FFF2-40B4-BE49-F238E27FC236}">
                <a16:creationId xmlns:a16="http://schemas.microsoft.com/office/drawing/2014/main" id="{8EA05C5A-2949-4E3B-A6B7-983D904FD3D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5" name="Picture 14">
            <a:extLst>
              <a:ext uri="{FF2B5EF4-FFF2-40B4-BE49-F238E27FC236}">
                <a16:creationId xmlns:a16="http://schemas.microsoft.com/office/drawing/2014/main" id="{DDE48839-00FA-48E9-9A45-93B2FA84BF3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3" y="3090839"/>
            <a:ext cx="3987925" cy="3294026"/>
          </a:xfrm>
          <a:prstGeom prst="rect">
            <a:avLst/>
          </a:prstGeom>
        </p:spPr>
      </p:pic>
    </p:spTree>
    <p:extLst>
      <p:ext uri="{BB962C8B-B14F-4D97-AF65-F5344CB8AC3E}">
        <p14:creationId xmlns:p14="http://schemas.microsoft.com/office/powerpoint/2010/main" val="287608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0" name="Picture 9">
            <a:extLst>
              <a:ext uri="{FF2B5EF4-FFF2-40B4-BE49-F238E27FC236}">
                <a16:creationId xmlns:a16="http://schemas.microsoft.com/office/drawing/2014/main" id="{A0A24386-B5C9-4B51-8389-57DE0D2986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1" name="Picture 10">
            <a:extLst>
              <a:ext uri="{FF2B5EF4-FFF2-40B4-BE49-F238E27FC236}">
                <a16:creationId xmlns:a16="http://schemas.microsoft.com/office/drawing/2014/main" id="{9C6B1139-0D2A-4296-ABE3-CA00E62224F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222400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16" name="Picture 15">
            <a:extLst>
              <a:ext uri="{FF2B5EF4-FFF2-40B4-BE49-F238E27FC236}">
                <a16:creationId xmlns:a16="http://schemas.microsoft.com/office/drawing/2014/main" id="{8EA05C5A-2949-4E3B-A6B7-983D904FD3D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7" name="Picture 16">
            <a:extLst>
              <a:ext uri="{FF2B5EF4-FFF2-40B4-BE49-F238E27FC236}">
                <a16:creationId xmlns:a16="http://schemas.microsoft.com/office/drawing/2014/main" id="{38435311-1940-418F-A0BD-222F862161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3045259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16" name="Picture 15">
            <a:extLst>
              <a:ext uri="{FF2B5EF4-FFF2-40B4-BE49-F238E27FC236}">
                <a16:creationId xmlns:a16="http://schemas.microsoft.com/office/drawing/2014/main" id="{B18F088C-B6BE-4A90-BEED-D9ADB8BC2F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5" name="Picture 14">
            <a:extLst>
              <a:ext uri="{FF2B5EF4-FFF2-40B4-BE49-F238E27FC236}">
                <a16:creationId xmlns:a16="http://schemas.microsoft.com/office/drawing/2014/main" id="{FC9E5B4C-AE83-4BF2-B4BB-AE0E6155963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3041541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õpuslaid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16" name="Picture 15">
            <a:extLst>
              <a:ext uri="{FF2B5EF4-FFF2-40B4-BE49-F238E27FC236}">
                <a16:creationId xmlns:a16="http://schemas.microsoft.com/office/drawing/2014/main" id="{EC62F88D-C4BB-490C-96BC-CE3D623ACF8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5" name="Picture 14">
            <a:extLst>
              <a:ext uri="{FF2B5EF4-FFF2-40B4-BE49-F238E27FC236}">
                <a16:creationId xmlns:a16="http://schemas.microsoft.com/office/drawing/2014/main" id="{75949144-723B-45E3-9975-491F1B29DDA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2027245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9" name="Picture 8" descr="kolm lõvi_sinised.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79360" y="1040036"/>
            <a:ext cx="4749524" cy="6832600"/>
          </a:xfrm>
          <a:prstGeom prst="rect">
            <a:avLst/>
          </a:prstGeom>
          <a:ln>
            <a:noFill/>
          </a:ln>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a:t>Kontaktandmed (e-post, sotsmeedia, telefon jne)</a:t>
            </a:r>
          </a:p>
        </p:txBody>
      </p:sp>
      <p:pic>
        <p:nvPicPr>
          <p:cNvPr id="15" name="Picture 14">
            <a:extLst>
              <a:ext uri="{FF2B5EF4-FFF2-40B4-BE49-F238E27FC236}">
                <a16:creationId xmlns:a16="http://schemas.microsoft.com/office/drawing/2014/main" id="{BC7EC903-7538-4B8F-88AE-F2D484D3B31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pic>
        <p:nvPicPr>
          <p:cNvPr id="17" name="Picture 16">
            <a:extLst>
              <a:ext uri="{FF2B5EF4-FFF2-40B4-BE49-F238E27FC236}">
                <a16:creationId xmlns:a16="http://schemas.microsoft.com/office/drawing/2014/main" id="{858BD782-7D07-49EC-9FC3-D8A71C9E979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spTree>
    <p:extLst>
      <p:ext uri="{BB962C8B-B14F-4D97-AF65-F5344CB8AC3E}">
        <p14:creationId xmlns:p14="http://schemas.microsoft.com/office/powerpoint/2010/main" val="3973855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911424" y="2125699"/>
            <a:ext cx="10329466" cy="1464580"/>
          </a:xfrm>
        </p:spPr>
        <p:txBody>
          <a:bodyPr/>
          <a:lstStyle>
            <a:lvl1pPr>
              <a:defRPr>
                <a:solidFill>
                  <a:schemeClr val="bg1"/>
                </a:solidFill>
              </a:defRPr>
            </a:lvl1pPr>
          </a:lstStyle>
          <a:p>
            <a:r>
              <a:rPr lang="et-EE" altLang="et-EE" dirty="0"/>
              <a:t>Pealkiri</a:t>
            </a:r>
          </a:p>
        </p:txBody>
      </p:sp>
      <p:sp>
        <p:nvSpPr>
          <p:cNvPr id="7" name="Subtitle 2"/>
          <p:cNvSpPr>
            <a:spLocks noGrp="1"/>
          </p:cNvSpPr>
          <p:nvPr>
            <p:ph type="subTitle" idx="1"/>
          </p:nvPr>
        </p:nvSpPr>
        <p:spPr>
          <a:xfrm>
            <a:off x="1109743" y="4396905"/>
            <a:ext cx="8506619" cy="1746109"/>
          </a:xfrm>
        </p:spPr>
        <p:txBody>
          <a:bodyPr/>
          <a:lstStyle>
            <a:lvl1pPr marL="0" indent="0" eaLnBrk="1" hangingPunct="1">
              <a:buFont typeface="Arial" charset="0"/>
              <a:buNone/>
              <a:defRPr sz="2192" b="0">
                <a:solidFill>
                  <a:schemeClr val="bg1"/>
                </a:solidFill>
                <a:latin typeface="Arial" panose="020B0604020202020204" pitchFamily="34" charset="0"/>
                <a:cs typeface="Arial" panose="020B0604020202020204" pitchFamily="34" charset="0"/>
              </a:defRPr>
            </a:lvl1pPr>
          </a:lstStyle>
          <a:p>
            <a:r>
              <a:rPr lang="en-US" altLang="et-EE"/>
              <a:t>Click to edit Master subtitle style</a:t>
            </a:r>
            <a:endParaRPr lang="et-EE" altLang="et-EE" dirty="0"/>
          </a:p>
        </p:txBody>
      </p:sp>
    </p:spTree>
    <p:extLst>
      <p:ext uri="{BB962C8B-B14F-4D97-AF65-F5344CB8AC3E}">
        <p14:creationId xmlns:p14="http://schemas.microsoft.com/office/powerpoint/2010/main" val="3847341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615" y="273621"/>
            <a:ext cx="10923335" cy="1138767"/>
          </a:xfrm>
        </p:spPr>
        <p:txBody>
          <a:bodyPr/>
          <a:lstStyle/>
          <a:p>
            <a:r>
              <a:rPr lang="en-US" dirty="0"/>
              <a:t>Click to edit Master title style</a:t>
            </a:r>
            <a:endParaRPr lang="et-EE" dirty="0"/>
          </a:p>
        </p:txBody>
      </p:sp>
    </p:spTree>
    <p:extLst>
      <p:ext uri="{BB962C8B-B14F-4D97-AF65-F5344CB8AC3E}">
        <p14:creationId xmlns:p14="http://schemas.microsoft.com/office/powerpoint/2010/main" val="926867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0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1" name="Picture 10">
            <a:extLst>
              <a:ext uri="{FF2B5EF4-FFF2-40B4-BE49-F238E27FC236}">
                <a16:creationId xmlns:a16="http://schemas.microsoft.com/office/drawing/2014/main" id="{A0506299-B3D7-4497-BC36-F0752287220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0" name="Picture 9">
            <a:extLst>
              <a:ext uri="{FF2B5EF4-FFF2-40B4-BE49-F238E27FC236}">
                <a16:creationId xmlns:a16="http://schemas.microsoft.com/office/drawing/2014/main" id="{ABC833DD-EF70-49C5-93B3-C1CEE50C7DD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12536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itel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1" name="Picture 10">
            <a:extLst>
              <a:ext uri="{FF2B5EF4-FFF2-40B4-BE49-F238E27FC236}">
                <a16:creationId xmlns:a16="http://schemas.microsoft.com/office/drawing/2014/main" id="{B78A639E-F930-4D12-88CC-8E81B0685DF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2" name="Picture 11">
            <a:extLst>
              <a:ext uri="{FF2B5EF4-FFF2-40B4-BE49-F238E27FC236}">
                <a16:creationId xmlns:a16="http://schemas.microsoft.com/office/drawing/2014/main" id="{88AFBD66-C0C6-46C0-B4F5-B6895AC3869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313845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686840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a:t>Koht, kuupäev (Tallinnas, 1.01.2018)</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1" name="Picture 10">
            <a:extLst>
              <a:ext uri="{FF2B5EF4-FFF2-40B4-BE49-F238E27FC236}">
                <a16:creationId xmlns:a16="http://schemas.microsoft.com/office/drawing/2014/main" id="{EF254805-5F6D-4D54-BE89-1E96337636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00240" y="302107"/>
            <a:ext cx="3487684" cy="1395073"/>
          </a:xfrm>
          <a:prstGeom prst="rect">
            <a:avLst/>
          </a:prstGeom>
        </p:spPr>
      </p:pic>
      <p:pic>
        <p:nvPicPr>
          <p:cNvPr id="10" name="Picture 9">
            <a:extLst>
              <a:ext uri="{FF2B5EF4-FFF2-40B4-BE49-F238E27FC236}">
                <a16:creationId xmlns:a16="http://schemas.microsoft.com/office/drawing/2014/main" id="{18A37F7B-E2D9-488E-B224-3E0F162524E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186054" y="3090839"/>
            <a:ext cx="3987925" cy="3294026"/>
          </a:xfrm>
          <a:prstGeom prst="rect">
            <a:avLst/>
          </a:prstGeom>
        </p:spPr>
      </p:pic>
    </p:spTree>
    <p:extLst>
      <p:ext uri="{BB962C8B-B14F-4D97-AF65-F5344CB8AC3E}">
        <p14:creationId xmlns:p14="http://schemas.microsoft.com/office/powerpoint/2010/main" val="371167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äevakord 2">
    <p:bg>
      <p:bgPr>
        <a:solidFill>
          <a:srgbClr val="00308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246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97813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n-US" dirty="0"/>
              <a:t>Click to edit Master title style</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4" name="Date Placeholder 3"/>
          <p:cNvSpPr>
            <a:spLocks noGrp="1"/>
          </p:cNvSpPr>
          <p:nvPr>
            <p:ph type="dt" sz="half" idx="2"/>
          </p:nvPr>
        </p:nvSpPr>
        <p:spPr>
          <a:xfrm rot="-5400000">
            <a:off x="-1130525" y="5114150"/>
            <a:ext cx="2835540" cy="363773"/>
          </a:xfrm>
          <a:prstGeom prst="rect">
            <a:avLst/>
          </a:prstGeom>
        </p:spPr>
        <p:txBody>
          <a:bodyPr vert="horz" wrap="none"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88" r:id="rId3"/>
    <p:sldLayoutId id="2147483662" r:id="rId4"/>
    <p:sldLayoutId id="2147483679" r:id="rId5"/>
    <p:sldLayoutId id="2147483663" r:id="rId6"/>
    <p:sldLayoutId id="2147483650" r:id="rId7"/>
    <p:sldLayoutId id="2147483678" r:id="rId8"/>
    <p:sldLayoutId id="2147483676" r:id="rId9"/>
    <p:sldLayoutId id="2147483680" r:id="rId10"/>
    <p:sldLayoutId id="2147483669" r:id="rId11"/>
    <p:sldLayoutId id="2147483664" r:id="rId12"/>
    <p:sldLayoutId id="2147483671" r:id="rId13"/>
    <p:sldLayoutId id="2147483687" r:id="rId14"/>
    <p:sldLayoutId id="2147483665" r:id="rId15"/>
    <p:sldLayoutId id="2147483672" r:id="rId16"/>
    <p:sldLayoutId id="2147483666" r:id="rId17"/>
    <p:sldLayoutId id="2147483668" r:id="rId18"/>
    <p:sldLayoutId id="2147483657" r:id="rId19"/>
    <p:sldLayoutId id="2147483654" r:id="rId20"/>
    <p:sldLayoutId id="2147483652" r:id="rId21"/>
    <p:sldLayoutId id="2147483667" r:id="rId22"/>
    <p:sldLayoutId id="2147483653" r:id="rId23"/>
    <p:sldLayoutId id="2147483675" r:id="rId24"/>
    <p:sldLayoutId id="2147483674" r:id="rId25"/>
    <p:sldLayoutId id="2147483655" r:id="rId26"/>
    <p:sldLayoutId id="2147483656" r:id="rId27"/>
    <p:sldLayoutId id="2147483681" r:id="rId28"/>
    <p:sldLayoutId id="2147483682" r:id="rId29"/>
    <p:sldLayoutId id="2147483686" r:id="rId30"/>
    <p:sldLayoutId id="2147483683" r:id="rId31"/>
    <p:sldLayoutId id="2147483684" r:id="rId32"/>
    <p:sldLayoutId id="2147483685" r:id="rId33"/>
    <p:sldLayoutId id="2147483690" r:id="rId34"/>
    <p:sldLayoutId id="2147483691" r:id="rId35"/>
    <p:sldLayoutId id="2147483692" r:id="rId36"/>
  </p:sldLayoutIdLst>
  <p:hf hdr="0" ftr="0" dt="0"/>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BC5B-D7A0-4526-B295-475167D81EE2}"/>
              </a:ext>
            </a:extLst>
          </p:cNvPr>
          <p:cNvSpPr>
            <a:spLocks noGrp="1"/>
          </p:cNvSpPr>
          <p:nvPr>
            <p:ph type="ctrTitle"/>
          </p:nvPr>
        </p:nvSpPr>
        <p:spPr>
          <a:xfrm>
            <a:off x="963588" y="3032801"/>
            <a:ext cx="6868404" cy="1080120"/>
          </a:xfrm>
        </p:spPr>
        <p:txBody>
          <a:bodyPr/>
          <a:lstStyle/>
          <a:p>
            <a:r>
              <a:rPr lang="fi-FI" sz="3600" b="1" dirty="0" err="1">
                <a:latin typeface="Roboto Thin" pitchFamily="2" charset="0"/>
                <a:ea typeface="Roboto Thin" pitchFamily="2" charset="0"/>
              </a:rPr>
              <a:t>Meetme</a:t>
            </a:r>
            <a:r>
              <a:rPr lang="fi-FI" sz="3600" b="1" dirty="0">
                <a:latin typeface="Roboto Thin" pitchFamily="2" charset="0"/>
                <a:ea typeface="Roboto Thin" pitchFamily="2" charset="0"/>
              </a:rPr>
              <a:t> </a:t>
            </a:r>
            <a:r>
              <a:rPr lang="fi-FI" sz="3600" b="1" dirty="0" err="1">
                <a:latin typeface="Roboto Thin" pitchFamily="2" charset="0"/>
                <a:ea typeface="Roboto Thin" pitchFamily="2" charset="0"/>
              </a:rPr>
              <a:t>tegevus</a:t>
            </a:r>
            <a:br>
              <a:rPr lang="fi-FI" sz="3600" b="1" dirty="0">
                <a:latin typeface="Roboto Thin" pitchFamily="2" charset="0"/>
                <a:ea typeface="Roboto Thin" pitchFamily="2" charset="0"/>
              </a:rPr>
            </a:br>
            <a:r>
              <a:rPr lang="fi-FI" sz="3600" b="1" dirty="0">
                <a:latin typeface="Roboto Thin" pitchFamily="2" charset="0"/>
                <a:ea typeface="Roboto Thin" pitchFamily="2" charset="0"/>
              </a:rPr>
              <a:t> „</a:t>
            </a:r>
            <a:r>
              <a:rPr lang="fi-FI" sz="3600" b="1" dirty="0" err="1">
                <a:latin typeface="Roboto Thin" pitchFamily="2" charset="0"/>
                <a:ea typeface="Roboto Thin" pitchFamily="2" charset="0"/>
              </a:rPr>
              <a:t>Ennetav</a:t>
            </a:r>
            <a:r>
              <a:rPr lang="fi-FI" sz="3600" b="1" dirty="0">
                <a:latin typeface="Roboto Thin" pitchFamily="2" charset="0"/>
                <a:ea typeface="Roboto Thin" pitchFamily="2" charset="0"/>
              </a:rPr>
              <a:t> ja </a:t>
            </a:r>
            <a:r>
              <a:rPr lang="fi-FI" sz="3600" b="1" dirty="0" err="1">
                <a:latin typeface="Roboto Thin" pitchFamily="2" charset="0"/>
                <a:ea typeface="Roboto Thin" pitchFamily="2" charset="0"/>
              </a:rPr>
              <a:t>turvaline</a:t>
            </a:r>
            <a:r>
              <a:rPr lang="fi-FI" sz="3600" b="1" dirty="0">
                <a:latin typeface="Roboto Thin" pitchFamily="2" charset="0"/>
                <a:ea typeface="Roboto Thin" pitchFamily="2" charset="0"/>
              </a:rPr>
              <a:t> </a:t>
            </a:r>
            <a:r>
              <a:rPr lang="fi-FI" sz="3600" b="1" dirty="0" err="1">
                <a:latin typeface="Roboto Thin" pitchFamily="2" charset="0"/>
                <a:ea typeface="Roboto Thin" pitchFamily="2" charset="0"/>
              </a:rPr>
              <a:t>elukeskkond</a:t>
            </a:r>
            <a:r>
              <a:rPr lang="fi-FI" sz="3600" b="1" dirty="0">
                <a:latin typeface="Roboto Thin" pitchFamily="2" charset="0"/>
                <a:ea typeface="Roboto Thin" pitchFamily="2" charset="0"/>
              </a:rPr>
              <a:t>“ </a:t>
            </a:r>
            <a:endParaRPr lang="et-EE" sz="3600" b="1" dirty="0">
              <a:latin typeface="Roboto Thin" pitchFamily="2" charset="0"/>
              <a:ea typeface="Roboto Thin" pitchFamily="2" charset="0"/>
            </a:endParaRPr>
          </a:p>
        </p:txBody>
      </p:sp>
      <p:sp>
        <p:nvSpPr>
          <p:cNvPr id="4" name="Text Placeholder 3">
            <a:extLst>
              <a:ext uri="{FF2B5EF4-FFF2-40B4-BE49-F238E27FC236}">
                <a16:creationId xmlns:a16="http://schemas.microsoft.com/office/drawing/2014/main" id="{62D2E89D-3A92-4706-928E-1F5CEB610B22}"/>
              </a:ext>
            </a:extLst>
          </p:cNvPr>
          <p:cNvSpPr>
            <a:spLocks noGrp="1"/>
          </p:cNvSpPr>
          <p:nvPr>
            <p:ph type="body" sz="quarter" idx="14"/>
          </p:nvPr>
        </p:nvSpPr>
        <p:spPr>
          <a:xfrm>
            <a:off x="963588" y="5720556"/>
            <a:ext cx="7012420" cy="360040"/>
          </a:xfrm>
        </p:spPr>
        <p:txBody>
          <a:bodyPr/>
          <a:lstStyle/>
          <a:p>
            <a:r>
              <a:rPr lang="et-EE" dirty="0">
                <a:latin typeface="Roboto Thin" pitchFamily="2" charset="0"/>
                <a:ea typeface="Roboto Thin" pitchFamily="2" charset="0"/>
              </a:rPr>
              <a:t>2023</a:t>
            </a:r>
          </a:p>
        </p:txBody>
      </p:sp>
      <p:pic>
        <p:nvPicPr>
          <p:cNvPr id="5" name="Picture 4">
            <a:extLst>
              <a:ext uri="{FF2B5EF4-FFF2-40B4-BE49-F238E27FC236}">
                <a16:creationId xmlns:a16="http://schemas.microsoft.com/office/drawing/2014/main" id="{69DAB787-2711-4688-B7BB-F3B113FFD98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532540" y="391964"/>
            <a:ext cx="1880598" cy="1044000"/>
          </a:xfrm>
          <a:prstGeom prst="rect">
            <a:avLst/>
          </a:prstGeom>
          <a:noFill/>
          <a:ln>
            <a:noFill/>
          </a:ln>
        </p:spPr>
      </p:pic>
    </p:spTree>
    <p:extLst>
      <p:ext uri="{BB962C8B-B14F-4D97-AF65-F5344CB8AC3E}">
        <p14:creationId xmlns:p14="http://schemas.microsoft.com/office/powerpoint/2010/main" val="118714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B8F5-C31F-4857-8830-66883D0ADFA5}"/>
              </a:ext>
            </a:extLst>
          </p:cNvPr>
          <p:cNvSpPr>
            <a:spLocks noGrp="1"/>
          </p:cNvSpPr>
          <p:nvPr>
            <p:ph type="title"/>
          </p:nvPr>
        </p:nvSpPr>
        <p:spPr/>
        <p:txBody>
          <a:bodyPr/>
          <a:lstStyle/>
          <a:p>
            <a:r>
              <a:rPr lang="et-EE" sz="4400" dirty="0">
                <a:solidFill>
                  <a:schemeClr val="accent3">
                    <a:lumMod val="75000"/>
                  </a:schemeClr>
                </a:solidFill>
              </a:rPr>
              <a:t>Arenguprogrammi ajaline vaade/</a:t>
            </a:r>
            <a:br>
              <a:rPr lang="et-EE" sz="4400" dirty="0">
                <a:solidFill>
                  <a:schemeClr val="accent3">
                    <a:lumMod val="75000"/>
                  </a:schemeClr>
                </a:solidFill>
              </a:rPr>
            </a:br>
            <a:r>
              <a:rPr lang="et-EE" sz="4400" dirty="0">
                <a:solidFill>
                  <a:schemeClr val="accent3">
                    <a:lumMod val="75000"/>
                  </a:schemeClr>
                </a:solidFill>
              </a:rPr>
              <a:t>maakondade hõlmatus</a:t>
            </a:r>
          </a:p>
        </p:txBody>
      </p:sp>
      <p:sp>
        <p:nvSpPr>
          <p:cNvPr id="3" name="Slide Number Placeholder 2">
            <a:extLst>
              <a:ext uri="{FF2B5EF4-FFF2-40B4-BE49-F238E27FC236}">
                <a16:creationId xmlns:a16="http://schemas.microsoft.com/office/drawing/2014/main" id="{3A0961E6-5EB5-45B0-99D8-CF2F7BBA6FDF}"/>
              </a:ext>
            </a:extLst>
          </p:cNvPr>
          <p:cNvSpPr>
            <a:spLocks noGrp="1"/>
          </p:cNvSpPr>
          <p:nvPr>
            <p:ph type="sldNum" sz="quarter" idx="12"/>
          </p:nvPr>
        </p:nvSpPr>
        <p:spPr/>
        <p:txBody>
          <a:bodyPr/>
          <a:lstStyle/>
          <a:p>
            <a:fld id="{225A551D-654A-4A19-8D78-C05E5488DAD8}" type="slidenum">
              <a:rPr lang="et-EE" smtClean="0"/>
              <a:pPr/>
              <a:t>10</a:t>
            </a:fld>
            <a:endParaRPr lang="et-EE"/>
          </a:p>
        </p:txBody>
      </p:sp>
      <p:graphicFrame>
        <p:nvGraphicFramePr>
          <p:cNvPr id="5" name="Table 5">
            <a:extLst>
              <a:ext uri="{FF2B5EF4-FFF2-40B4-BE49-F238E27FC236}">
                <a16:creationId xmlns:a16="http://schemas.microsoft.com/office/drawing/2014/main" id="{AD64A288-6158-4346-9763-14323AFE5C38}"/>
              </a:ext>
            </a:extLst>
          </p:cNvPr>
          <p:cNvGraphicFramePr>
            <a:graphicFrameLocks noGrp="1"/>
          </p:cNvGraphicFramePr>
          <p:nvPr>
            <p:ph sz="half" idx="1"/>
          </p:nvPr>
        </p:nvGraphicFramePr>
        <p:xfrm>
          <a:off x="608416" y="1938372"/>
          <a:ext cx="10936282" cy="3566160"/>
        </p:xfrm>
        <a:graphic>
          <a:graphicData uri="http://schemas.openxmlformats.org/drawingml/2006/table">
            <a:tbl>
              <a:tblPr firstRow="1" bandRow="1">
                <a:tableStyleId>{5C22544A-7EE6-4342-B048-85BDC9FD1C3A}</a:tableStyleId>
              </a:tblPr>
              <a:tblGrid>
                <a:gridCol w="1939751">
                  <a:extLst>
                    <a:ext uri="{9D8B030D-6E8A-4147-A177-3AD203B41FA5}">
                      <a16:colId xmlns:a16="http://schemas.microsoft.com/office/drawing/2014/main" val="1723483603"/>
                    </a:ext>
                  </a:extLst>
                </a:gridCol>
                <a:gridCol w="1184901">
                  <a:extLst>
                    <a:ext uri="{9D8B030D-6E8A-4147-A177-3AD203B41FA5}">
                      <a16:colId xmlns:a16="http://schemas.microsoft.com/office/drawing/2014/main" val="563882025"/>
                    </a:ext>
                  </a:extLst>
                </a:gridCol>
                <a:gridCol w="1562326">
                  <a:extLst>
                    <a:ext uri="{9D8B030D-6E8A-4147-A177-3AD203B41FA5}">
                      <a16:colId xmlns:a16="http://schemas.microsoft.com/office/drawing/2014/main" val="1515386068"/>
                    </a:ext>
                  </a:extLst>
                </a:gridCol>
                <a:gridCol w="1562326">
                  <a:extLst>
                    <a:ext uri="{9D8B030D-6E8A-4147-A177-3AD203B41FA5}">
                      <a16:colId xmlns:a16="http://schemas.microsoft.com/office/drawing/2014/main" val="1092457348"/>
                    </a:ext>
                  </a:extLst>
                </a:gridCol>
                <a:gridCol w="1562326">
                  <a:extLst>
                    <a:ext uri="{9D8B030D-6E8A-4147-A177-3AD203B41FA5}">
                      <a16:colId xmlns:a16="http://schemas.microsoft.com/office/drawing/2014/main" val="2022031082"/>
                    </a:ext>
                  </a:extLst>
                </a:gridCol>
                <a:gridCol w="1562326">
                  <a:extLst>
                    <a:ext uri="{9D8B030D-6E8A-4147-A177-3AD203B41FA5}">
                      <a16:colId xmlns:a16="http://schemas.microsoft.com/office/drawing/2014/main" val="3145839829"/>
                    </a:ext>
                  </a:extLst>
                </a:gridCol>
                <a:gridCol w="1562326">
                  <a:extLst>
                    <a:ext uri="{9D8B030D-6E8A-4147-A177-3AD203B41FA5}">
                      <a16:colId xmlns:a16="http://schemas.microsoft.com/office/drawing/2014/main" val="1217941136"/>
                    </a:ext>
                  </a:extLst>
                </a:gridCol>
              </a:tblGrid>
              <a:tr h="370840">
                <a:tc>
                  <a:txBody>
                    <a:bodyPr/>
                    <a:lstStyle/>
                    <a:p>
                      <a:endParaRPr lang="et-EE"/>
                    </a:p>
                  </a:txBody>
                  <a:tcPr/>
                </a:tc>
                <a:tc>
                  <a:txBody>
                    <a:bodyPr/>
                    <a:lstStyle/>
                    <a:p>
                      <a:r>
                        <a:rPr lang="et-EE" dirty="0"/>
                        <a:t>2023</a:t>
                      </a:r>
                    </a:p>
                  </a:txBody>
                  <a:tcPr/>
                </a:tc>
                <a:tc>
                  <a:txBody>
                    <a:bodyPr/>
                    <a:lstStyle/>
                    <a:p>
                      <a:r>
                        <a:rPr lang="et-EE" dirty="0"/>
                        <a:t>2024</a:t>
                      </a:r>
                    </a:p>
                  </a:txBody>
                  <a:tcPr/>
                </a:tc>
                <a:tc>
                  <a:txBody>
                    <a:bodyPr/>
                    <a:lstStyle/>
                    <a:p>
                      <a:r>
                        <a:rPr lang="et-EE" dirty="0"/>
                        <a:t>2025</a:t>
                      </a:r>
                    </a:p>
                  </a:txBody>
                  <a:tcPr/>
                </a:tc>
                <a:tc>
                  <a:txBody>
                    <a:bodyPr/>
                    <a:lstStyle/>
                    <a:p>
                      <a:r>
                        <a:rPr lang="et-EE" dirty="0"/>
                        <a:t>2026</a:t>
                      </a:r>
                    </a:p>
                  </a:txBody>
                  <a:tcPr/>
                </a:tc>
                <a:tc>
                  <a:txBody>
                    <a:bodyPr/>
                    <a:lstStyle/>
                    <a:p>
                      <a:r>
                        <a:rPr lang="et-EE" dirty="0"/>
                        <a:t>2027</a:t>
                      </a:r>
                    </a:p>
                  </a:txBody>
                  <a:tcPr/>
                </a:tc>
                <a:tc>
                  <a:txBody>
                    <a:bodyPr/>
                    <a:lstStyle/>
                    <a:p>
                      <a:r>
                        <a:rPr lang="et-EE" dirty="0"/>
                        <a:t>2028</a:t>
                      </a:r>
                    </a:p>
                  </a:txBody>
                  <a:tcPr/>
                </a:tc>
                <a:extLst>
                  <a:ext uri="{0D108BD9-81ED-4DB2-BD59-A6C34878D82A}">
                    <a16:rowId xmlns:a16="http://schemas.microsoft.com/office/drawing/2014/main" val="4253288237"/>
                  </a:ext>
                </a:extLst>
              </a:tr>
              <a:tr h="370840">
                <a:tc>
                  <a:txBody>
                    <a:bodyPr/>
                    <a:lstStyle/>
                    <a:p>
                      <a:r>
                        <a:rPr lang="et-EE" dirty="0"/>
                        <a:t>4 maakonda</a:t>
                      </a:r>
                    </a:p>
                  </a:txBody>
                  <a:tcPr/>
                </a:tc>
                <a:tc>
                  <a:txBody>
                    <a:bodyPr/>
                    <a:lstStyle/>
                    <a:p>
                      <a:r>
                        <a:rPr lang="et-EE" dirty="0"/>
                        <a:t>4 KOV</a:t>
                      </a:r>
                    </a:p>
                  </a:txBody>
                  <a:tcPr>
                    <a:solidFill>
                      <a:schemeClr val="accent5">
                        <a:lumMod val="60000"/>
                        <a:lumOff val="40000"/>
                      </a:schemeClr>
                    </a:solidFill>
                  </a:tcPr>
                </a:tc>
                <a:tc>
                  <a:txBody>
                    <a:bodyPr/>
                    <a:lstStyle/>
                    <a:p>
                      <a:r>
                        <a:rPr lang="et-EE" dirty="0"/>
                        <a:t>4 KOV</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2842405388"/>
                  </a:ext>
                </a:extLst>
              </a:tr>
              <a:tr h="370840">
                <a:tc>
                  <a:txBody>
                    <a:bodyPr/>
                    <a:lstStyle/>
                    <a:p>
                      <a:r>
                        <a:rPr lang="et-EE" dirty="0"/>
                        <a:t>8 maakonda</a:t>
                      </a:r>
                    </a:p>
                  </a:txBody>
                  <a:tcPr/>
                </a:tc>
                <a:tc>
                  <a:txBody>
                    <a:bodyPr/>
                    <a:lstStyle/>
                    <a:p>
                      <a:endParaRPr lang="et-EE"/>
                    </a:p>
                  </a:txBody>
                  <a:tcPr/>
                </a:tc>
                <a:tc>
                  <a:txBody>
                    <a:bodyPr/>
                    <a:lstStyle/>
                    <a:p>
                      <a:r>
                        <a:rPr lang="et-EE" dirty="0"/>
                        <a:t>4 KOV</a:t>
                      </a:r>
                    </a:p>
                  </a:txBody>
                  <a:tcPr>
                    <a:solidFill>
                      <a:schemeClr val="accent5">
                        <a:lumMod val="60000"/>
                        <a:lumOff val="40000"/>
                      </a:schemeClr>
                    </a:solidFill>
                  </a:tcPr>
                </a:tc>
                <a:tc>
                  <a:txBody>
                    <a:bodyPr/>
                    <a:lstStyle/>
                    <a:p>
                      <a:r>
                        <a:rPr lang="et-EE" dirty="0"/>
                        <a:t>4KOV</a:t>
                      </a:r>
                    </a:p>
                  </a:txBody>
                  <a:tcPr/>
                </a:tc>
                <a:tc>
                  <a:txBody>
                    <a:bodyPr/>
                    <a:lstStyle/>
                    <a:p>
                      <a:endParaRPr lang="et-EE"/>
                    </a:p>
                  </a:txBody>
                  <a:tcPr/>
                </a:tc>
                <a:tc>
                  <a:txBody>
                    <a:bodyPr/>
                    <a:lstStyle/>
                    <a:p>
                      <a:endParaRPr lang="et-EE" dirty="0"/>
                    </a:p>
                  </a:txBody>
                  <a:tcPr/>
                </a:tc>
                <a:tc>
                  <a:txBody>
                    <a:bodyPr/>
                    <a:lstStyle/>
                    <a:p>
                      <a:endParaRPr lang="et-EE"/>
                    </a:p>
                  </a:txBody>
                  <a:tcPr/>
                </a:tc>
                <a:extLst>
                  <a:ext uri="{0D108BD9-81ED-4DB2-BD59-A6C34878D82A}">
                    <a16:rowId xmlns:a16="http://schemas.microsoft.com/office/drawing/2014/main" val="2538259219"/>
                  </a:ext>
                </a:extLst>
              </a:tr>
              <a:tr h="370840">
                <a:tc>
                  <a:txBody>
                    <a:bodyPr/>
                    <a:lstStyle/>
                    <a:p>
                      <a:r>
                        <a:rPr lang="et-EE" dirty="0"/>
                        <a:t>12 maakonda</a:t>
                      </a:r>
                    </a:p>
                  </a:txBody>
                  <a:tcPr/>
                </a:tc>
                <a:tc>
                  <a:txBody>
                    <a:bodyPr/>
                    <a:lstStyle/>
                    <a:p>
                      <a:endParaRPr lang="et-EE"/>
                    </a:p>
                  </a:txBody>
                  <a:tcPr/>
                </a:tc>
                <a:tc>
                  <a:txBody>
                    <a:bodyPr/>
                    <a:lstStyle/>
                    <a:p>
                      <a:endParaRPr lang="et-EE" dirty="0"/>
                    </a:p>
                  </a:txBody>
                  <a:tcPr/>
                </a:tc>
                <a:tc>
                  <a:txBody>
                    <a:bodyPr/>
                    <a:lstStyle/>
                    <a:p>
                      <a:r>
                        <a:rPr lang="et-EE" dirty="0"/>
                        <a:t>4KOV</a:t>
                      </a:r>
                    </a:p>
                  </a:txBody>
                  <a:tcPr>
                    <a:solidFill>
                      <a:schemeClr val="accent5">
                        <a:lumMod val="60000"/>
                        <a:lumOff val="40000"/>
                      </a:schemeClr>
                    </a:solidFill>
                  </a:tcPr>
                </a:tc>
                <a:tc>
                  <a:txBody>
                    <a:bodyPr/>
                    <a:lstStyle/>
                    <a:p>
                      <a:r>
                        <a:rPr lang="et-EE" dirty="0"/>
                        <a:t>4 KOV</a:t>
                      </a:r>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1216045689"/>
                  </a:ext>
                </a:extLst>
              </a:tr>
              <a:tr h="370840">
                <a:tc>
                  <a:txBody>
                    <a:bodyPr/>
                    <a:lstStyle/>
                    <a:p>
                      <a:r>
                        <a:rPr lang="et-EE" dirty="0"/>
                        <a:t>15(+1) maakonda</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r>
                        <a:rPr lang="et-EE" dirty="0"/>
                        <a:t>4 KOV</a:t>
                      </a:r>
                    </a:p>
                  </a:txBody>
                  <a:tcPr>
                    <a:solidFill>
                      <a:schemeClr val="accent5">
                        <a:lumMod val="60000"/>
                        <a:lumOff val="40000"/>
                      </a:schemeClr>
                    </a:solidFill>
                  </a:tcPr>
                </a:tc>
                <a:tc>
                  <a:txBody>
                    <a:bodyPr/>
                    <a:lstStyle/>
                    <a:p>
                      <a:r>
                        <a:rPr lang="et-EE" dirty="0"/>
                        <a:t>4KOV</a:t>
                      </a:r>
                    </a:p>
                  </a:txBody>
                  <a:tcPr/>
                </a:tc>
                <a:tc>
                  <a:txBody>
                    <a:bodyPr/>
                    <a:lstStyle/>
                    <a:p>
                      <a:endParaRPr lang="et-EE"/>
                    </a:p>
                  </a:txBody>
                  <a:tcPr/>
                </a:tc>
                <a:extLst>
                  <a:ext uri="{0D108BD9-81ED-4DB2-BD59-A6C34878D82A}">
                    <a16:rowId xmlns:a16="http://schemas.microsoft.com/office/drawing/2014/main" val="3914234304"/>
                  </a:ext>
                </a:extLst>
              </a:tr>
              <a:tr h="370840">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r>
                        <a:rPr lang="et-EE" dirty="0"/>
                        <a:t>X KOV</a:t>
                      </a:r>
                    </a:p>
                  </a:txBody>
                  <a:tcPr/>
                </a:tc>
                <a:tc>
                  <a:txBody>
                    <a:bodyPr/>
                    <a:lstStyle/>
                    <a:p>
                      <a:r>
                        <a:rPr lang="et-EE" dirty="0"/>
                        <a:t>X KOV</a:t>
                      </a:r>
                    </a:p>
                  </a:txBody>
                  <a:tcPr/>
                </a:tc>
                <a:extLst>
                  <a:ext uri="{0D108BD9-81ED-4DB2-BD59-A6C34878D82A}">
                    <a16:rowId xmlns:a16="http://schemas.microsoft.com/office/drawing/2014/main" val="1574261706"/>
                  </a:ext>
                </a:extLst>
              </a:tr>
              <a:tr h="370840">
                <a:tc>
                  <a:txBody>
                    <a:bodyPr/>
                    <a:lstStyle/>
                    <a:p>
                      <a:endParaRPr lang="et-EE"/>
                    </a:p>
                  </a:txBody>
                  <a:tcPr/>
                </a:tc>
                <a:tc>
                  <a:txBody>
                    <a:bodyPr/>
                    <a:lstStyle/>
                    <a:p>
                      <a:endParaRPr lang="et-EE" dirty="0"/>
                    </a:p>
                  </a:txBody>
                  <a:tcPr/>
                </a:tc>
                <a:tc>
                  <a:txBody>
                    <a:bodyPr/>
                    <a:lstStyle/>
                    <a:p>
                      <a:endParaRPr lang="et-EE" dirty="0"/>
                    </a:p>
                  </a:txBody>
                  <a:tcPr/>
                </a:tc>
                <a:tc>
                  <a:txBody>
                    <a:bodyPr/>
                    <a:lstStyle/>
                    <a:p>
                      <a:endParaRPr lang="et-EE"/>
                    </a:p>
                  </a:txBody>
                  <a:tcPr/>
                </a:tc>
                <a:tc>
                  <a:txBody>
                    <a:bodyPr/>
                    <a:lstStyle/>
                    <a:p>
                      <a:endParaRPr lang="et-EE"/>
                    </a:p>
                  </a:txBody>
                  <a:tcPr/>
                </a:tc>
                <a:tc>
                  <a:txBody>
                    <a:bodyPr/>
                    <a:lstStyle/>
                    <a:p>
                      <a:endParaRPr lang="et-EE" dirty="0"/>
                    </a:p>
                  </a:txBody>
                  <a:tcPr/>
                </a:tc>
                <a:tc>
                  <a:txBody>
                    <a:bodyPr/>
                    <a:lstStyle/>
                    <a:p>
                      <a:endParaRPr lang="et-EE" dirty="0"/>
                    </a:p>
                  </a:txBody>
                  <a:tcPr/>
                </a:tc>
                <a:extLst>
                  <a:ext uri="{0D108BD9-81ED-4DB2-BD59-A6C34878D82A}">
                    <a16:rowId xmlns:a16="http://schemas.microsoft.com/office/drawing/2014/main" val="2518289684"/>
                  </a:ext>
                </a:extLst>
              </a:tr>
            </a:tbl>
          </a:graphicData>
        </a:graphic>
      </p:graphicFrame>
      <p:sp>
        <p:nvSpPr>
          <p:cNvPr id="6" name="TextBox 5">
            <a:extLst>
              <a:ext uri="{FF2B5EF4-FFF2-40B4-BE49-F238E27FC236}">
                <a16:creationId xmlns:a16="http://schemas.microsoft.com/office/drawing/2014/main" id="{ADB300E5-DB5B-4B1B-93B5-402FCA063E08}"/>
              </a:ext>
            </a:extLst>
          </p:cNvPr>
          <p:cNvSpPr txBox="1"/>
          <p:nvPr/>
        </p:nvSpPr>
        <p:spPr>
          <a:xfrm>
            <a:off x="607616" y="5792564"/>
            <a:ext cx="7754046" cy="830997"/>
          </a:xfrm>
          <a:prstGeom prst="rect">
            <a:avLst/>
          </a:prstGeom>
          <a:noFill/>
        </p:spPr>
        <p:txBody>
          <a:bodyPr wrap="none" rtlCol="0">
            <a:spAutoFit/>
          </a:bodyPr>
          <a:lstStyle/>
          <a:p>
            <a:r>
              <a:rPr lang="et-EE" dirty="0"/>
              <a:t>Küsimus: Millistele teemafookustele keskenduda perioodil, kui</a:t>
            </a:r>
          </a:p>
          <a:p>
            <a:r>
              <a:rPr lang="et-EE" dirty="0"/>
              <a:t>maakonna KOV ei ole veel arenguprogrammi piloodis</a:t>
            </a:r>
          </a:p>
        </p:txBody>
      </p:sp>
    </p:spTree>
    <p:extLst>
      <p:ext uri="{BB962C8B-B14F-4D97-AF65-F5344CB8AC3E}">
        <p14:creationId xmlns:p14="http://schemas.microsoft.com/office/powerpoint/2010/main" val="294571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9A50-27C3-46FC-AB17-BC760D3BD8DC}"/>
              </a:ext>
            </a:extLst>
          </p:cNvPr>
          <p:cNvSpPr>
            <a:spLocks noGrp="1"/>
          </p:cNvSpPr>
          <p:nvPr>
            <p:ph type="title"/>
          </p:nvPr>
        </p:nvSpPr>
        <p:spPr/>
        <p:txBody>
          <a:bodyPr/>
          <a:lstStyle/>
          <a:p>
            <a:r>
              <a:rPr lang="et-EE" dirty="0">
                <a:solidFill>
                  <a:schemeClr val="accent3">
                    <a:lumMod val="75000"/>
                  </a:schemeClr>
                </a:solidFill>
              </a:rPr>
              <a:t>Arenguprogrammi tulemused</a:t>
            </a:r>
          </a:p>
        </p:txBody>
      </p:sp>
      <p:sp>
        <p:nvSpPr>
          <p:cNvPr id="3" name="Slide Number Placeholder 2">
            <a:extLst>
              <a:ext uri="{FF2B5EF4-FFF2-40B4-BE49-F238E27FC236}">
                <a16:creationId xmlns:a16="http://schemas.microsoft.com/office/drawing/2014/main" id="{353EE264-322F-4A39-8883-4C9F804142C7}"/>
              </a:ext>
            </a:extLst>
          </p:cNvPr>
          <p:cNvSpPr>
            <a:spLocks noGrp="1"/>
          </p:cNvSpPr>
          <p:nvPr>
            <p:ph type="sldNum" sz="quarter" idx="12"/>
          </p:nvPr>
        </p:nvSpPr>
        <p:spPr/>
        <p:txBody>
          <a:bodyPr/>
          <a:lstStyle/>
          <a:p>
            <a:fld id="{225A551D-654A-4A19-8D78-C05E5488DAD8}" type="slidenum">
              <a:rPr lang="et-EE" smtClean="0"/>
              <a:pPr/>
              <a:t>11</a:t>
            </a:fld>
            <a:endParaRPr lang="et-EE"/>
          </a:p>
        </p:txBody>
      </p:sp>
      <p:graphicFrame>
        <p:nvGraphicFramePr>
          <p:cNvPr id="5" name="Diagram 4">
            <a:extLst>
              <a:ext uri="{FF2B5EF4-FFF2-40B4-BE49-F238E27FC236}">
                <a16:creationId xmlns:a16="http://schemas.microsoft.com/office/drawing/2014/main" id="{641C8380-D65A-4F23-989E-93B620A6C7CB}"/>
              </a:ext>
            </a:extLst>
          </p:cNvPr>
          <p:cNvGraphicFramePr/>
          <p:nvPr>
            <p:extLst>
              <p:ext uri="{D42A27DB-BD31-4B8C-83A1-F6EECF244321}">
                <p14:modId xmlns:p14="http://schemas.microsoft.com/office/powerpoint/2010/main" val="3303034751"/>
              </p:ext>
            </p:extLst>
          </p:nvPr>
        </p:nvGraphicFramePr>
        <p:xfrm>
          <a:off x="1035596" y="1544092"/>
          <a:ext cx="9649072" cy="514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588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C33E-BB0B-4C23-B76A-420218439786}"/>
              </a:ext>
            </a:extLst>
          </p:cNvPr>
          <p:cNvSpPr>
            <a:spLocks noGrp="1"/>
          </p:cNvSpPr>
          <p:nvPr>
            <p:ph type="title"/>
          </p:nvPr>
        </p:nvSpPr>
        <p:spPr/>
        <p:txBody>
          <a:bodyPr/>
          <a:lstStyle/>
          <a:p>
            <a:r>
              <a:rPr lang="et-EE" dirty="0">
                <a:solidFill>
                  <a:schemeClr val="accent3">
                    <a:lumMod val="75000"/>
                  </a:schemeClr>
                </a:solidFill>
              </a:rPr>
              <a:t>Avalik konkurss</a:t>
            </a:r>
          </a:p>
        </p:txBody>
      </p:sp>
      <p:sp>
        <p:nvSpPr>
          <p:cNvPr id="3" name="Slide Number Placeholder 2">
            <a:extLst>
              <a:ext uri="{FF2B5EF4-FFF2-40B4-BE49-F238E27FC236}">
                <a16:creationId xmlns:a16="http://schemas.microsoft.com/office/drawing/2014/main" id="{AD5288F3-F977-44F5-BD74-10B5E2186C0E}"/>
              </a:ext>
            </a:extLst>
          </p:cNvPr>
          <p:cNvSpPr>
            <a:spLocks noGrp="1"/>
          </p:cNvSpPr>
          <p:nvPr>
            <p:ph type="sldNum" sz="quarter" idx="12"/>
          </p:nvPr>
        </p:nvSpPr>
        <p:spPr/>
        <p:txBody>
          <a:bodyPr/>
          <a:lstStyle/>
          <a:p>
            <a:fld id="{225A551D-654A-4A19-8D78-C05E5488DAD8}" type="slidenum">
              <a:rPr lang="et-EE" smtClean="0"/>
              <a:pPr/>
              <a:t>12</a:t>
            </a:fld>
            <a:endParaRPr lang="et-EE"/>
          </a:p>
        </p:txBody>
      </p:sp>
      <p:sp>
        <p:nvSpPr>
          <p:cNvPr id="4" name="Content Placeholder 3">
            <a:extLst>
              <a:ext uri="{FF2B5EF4-FFF2-40B4-BE49-F238E27FC236}">
                <a16:creationId xmlns:a16="http://schemas.microsoft.com/office/drawing/2014/main" id="{0D1B8E19-5C50-431D-AA57-8D4A8C3A2AAD}"/>
              </a:ext>
            </a:extLst>
          </p:cNvPr>
          <p:cNvSpPr>
            <a:spLocks noGrp="1"/>
          </p:cNvSpPr>
          <p:nvPr>
            <p:ph sz="half" idx="1"/>
          </p:nvPr>
        </p:nvSpPr>
        <p:spPr/>
        <p:txBody>
          <a:bodyPr>
            <a:normAutofit fontScale="77500" lnSpcReduction="20000"/>
          </a:bodyPr>
          <a:lstStyle/>
          <a:p>
            <a:r>
              <a:rPr lang="et-EE" dirty="0"/>
              <a:t>KOV turvalisuse arenguprogrammi pilooti soovime :</a:t>
            </a:r>
          </a:p>
          <a:p>
            <a:pPr lvl="1"/>
            <a:r>
              <a:rPr lang="et-EE" dirty="0"/>
              <a:t>nii keskmiselt toimekaid kui</a:t>
            </a:r>
          </a:p>
          <a:p>
            <a:pPr lvl="1"/>
            <a:r>
              <a:rPr lang="et-EE" dirty="0"/>
              <a:t> toetamist vajavaid kohalikke omavalitsusi.</a:t>
            </a:r>
          </a:p>
          <a:p>
            <a:pPr lvl="1"/>
            <a:endParaRPr lang="et-EE" dirty="0"/>
          </a:p>
          <a:p>
            <a:r>
              <a:rPr lang="et-EE" dirty="0"/>
              <a:t>Oluline välja tuua arenguvajadused ja kuidas arenguprogramm neid saavutada aitab.</a:t>
            </a:r>
          </a:p>
          <a:p>
            <a:r>
              <a:rPr lang="et-EE" dirty="0"/>
              <a:t>Kõik </a:t>
            </a:r>
            <a:r>
              <a:rPr lang="et-EE" dirty="0" err="1"/>
              <a:t>KOV-id</a:t>
            </a:r>
            <a:r>
              <a:rPr lang="et-EE" dirty="0"/>
              <a:t> saavad taotluse esitada</a:t>
            </a:r>
          </a:p>
          <a:p>
            <a:r>
              <a:rPr lang="et-EE" dirty="0"/>
              <a:t>Maakonna </a:t>
            </a:r>
            <a:r>
              <a:rPr lang="et-EE" dirty="0" err="1"/>
              <a:t>KOV-id</a:t>
            </a:r>
            <a:r>
              <a:rPr lang="et-EE" dirty="0"/>
              <a:t> võivad soovi korral teha kokkuleppe kandideeriva </a:t>
            </a:r>
            <a:r>
              <a:rPr lang="et-EE" dirty="0" err="1"/>
              <a:t>KOV-i</a:t>
            </a:r>
            <a:r>
              <a:rPr lang="et-EE" dirty="0"/>
              <a:t> osas.</a:t>
            </a:r>
          </a:p>
          <a:p>
            <a:r>
              <a:rPr lang="et-EE" dirty="0"/>
              <a:t>Mõju on ulatuslikum, kui igast maakonnast KOV osaleb arenguprogrammis.</a:t>
            </a:r>
          </a:p>
        </p:txBody>
      </p:sp>
    </p:spTree>
    <p:extLst>
      <p:ext uri="{BB962C8B-B14F-4D97-AF65-F5344CB8AC3E}">
        <p14:creationId xmlns:p14="http://schemas.microsoft.com/office/powerpoint/2010/main" val="3271643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D904774-A514-401C-80E5-5A1CEFC6885E}"/>
              </a:ext>
            </a:extLst>
          </p:cNvPr>
          <p:cNvSpPr>
            <a:spLocks noGrp="1"/>
          </p:cNvSpPr>
          <p:nvPr>
            <p:ph type="ctrTitle"/>
          </p:nvPr>
        </p:nvSpPr>
        <p:spPr>
          <a:xfrm>
            <a:off x="1699813" y="1478816"/>
            <a:ext cx="8681514" cy="2870640"/>
          </a:xfrm>
        </p:spPr>
        <p:txBody>
          <a:bodyPr/>
          <a:lstStyle/>
          <a:p>
            <a:pPr eaLnBrk="1" hangingPunct="1"/>
            <a:r>
              <a:rPr lang="fi-FI" altLang="et-EE" sz="3985"/>
              <a:t>Kohalik omavalitsus turvalise elukeskkonna loojana: </a:t>
            </a:r>
            <a:br>
              <a:rPr lang="fi-FI" altLang="et-EE" sz="3985"/>
            </a:br>
            <a:r>
              <a:rPr lang="fi-FI" altLang="et-EE" sz="3985"/>
              <a:t>turvalisuse kavandamine ja võimekuse arendamine</a:t>
            </a:r>
            <a:endParaRPr lang="et-EE" altLang="et-EE" sz="3985"/>
          </a:p>
        </p:txBody>
      </p:sp>
      <p:sp>
        <p:nvSpPr>
          <p:cNvPr id="8195" name="Subtitle 2">
            <a:extLst>
              <a:ext uri="{FF2B5EF4-FFF2-40B4-BE49-F238E27FC236}">
                <a16:creationId xmlns:a16="http://schemas.microsoft.com/office/drawing/2014/main" id="{C8E819F8-2C98-4E3E-99CD-F7C18F42761C}"/>
              </a:ext>
            </a:extLst>
          </p:cNvPr>
          <p:cNvSpPr>
            <a:spLocks noGrp="1"/>
          </p:cNvSpPr>
          <p:nvPr>
            <p:ph type="subTitle" idx="4294967295"/>
          </p:nvPr>
        </p:nvSpPr>
        <p:spPr>
          <a:xfrm>
            <a:off x="1914914" y="4635730"/>
            <a:ext cx="6880049" cy="1746109"/>
          </a:xfrm>
        </p:spPr>
        <p:txBody>
          <a:bodyPr/>
          <a:lstStyle/>
          <a:p>
            <a:pPr marL="0" indent="0">
              <a:buNone/>
            </a:pPr>
            <a:r>
              <a:rPr lang="et-EE" altLang="et-EE" sz="2192" dirty="0">
                <a:solidFill>
                  <a:schemeClr val="bg1"/>
                </a:solidFill>
                <a:latin typeface="Arial" panose="020B0604020202020204" pitchFamily="34" charset="0"/>
                <a:cs typeface="Arial" panose="020B0604020202020204" pitchFamily="34" charset="0"/>
              </a:rPr>
              <a:t>Korrakaitse- ja kriminaalpoliitika osakond</a:t>
            </a:r>
          </a:p>
          <a:p>
            <a:pPr marL="0" indent="0">
              <a:buNone/>
            </a:pPr>
            <a:endParaRPr lang="et-EE" altLang="et-EE" sz="2192"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65A2F66-3B11-4335-B42C-54C78416A113}"/>
              </a:ext>
            </a:extLst>
          </p:cNvPr>
          <p:cNvSpPr>
            <a:spLocks noGrp="1"/>
          </p:cNvSpPr>
          <p:nvPr>
            <p:ph type="title"/>
          </p:nvPr>
        </p:nvSpPr>
        <p:spPr>
          <a:xfrm>
            <a:off x="1766241" y="120203"/>
            <a:ext cx="8547076" cy="1138767"/>
          </a:xfrm>
        </p:spPr>
        <p:txBody>
          <a:bodyPr/>
          <a:lstStyle/>
          <a:p>
            <a:pPr algn="l"/>
            <a:r>
              <a:rPr lang="et-EE" altLang="et-EE" sz="3188" b="1">
                <a:solidFill>
                  <a:srgbClr val="003087"/>
                </a:solidFill>
                <a:latin typeface="Roboto Light" panose="02000000000000000000" pitchFamily="2" charset="0"/>
              </a:rPr>
              <a:t>Millist kasu näete kohaliku tasandi turvalisuse nõukogude kontseptsiooni  loomisel?</a:t>
            </a:r>
            <a:endParaRPr lang="et-EE" altLang="et-EE" sz="3188"/>
          </a:p>
        </p:txBody>
      </p:sp>
      <p:sp>
        <p:nvSpPr>
          <p:cNvPr id="14" name="Speech Bubble: Rectangle 13">
            <a:extLst>
              <a:ext uri="{FF2B5EF4-FFF2-40B4-BE49-F238E27FC236}">
                <a16:creationId xmlns:a16="http://schemas.microsoft.com/office/drawing/2014/main" id="{446DA1D1-F8E4-4DC5-BF51-3B92C9326F79}"/>
              </a:ext>
            </a:extLst>
          </p:cNvPr>
          <p:cNvSpPr/>
          <p:nvPr/>
        </p:nvSpPr>
        <p:spPr>
          <a:xfrm>
            <a:off x="2057259" y="4464915"/>
            <a:ext cx="2726714" cy="1075502"/>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993" dirty="0">
                <a:latin typeface="Roboto Light" panose="02000000000000000000" pitchFamily="2" charset="0"/>
                <a:ea typeface="Roboto Light" panose="02000000000000000000" pitchFamily="2" charset="0"/>
              </a:rPr>
              <a:t>Ühine tegevuste alus, rollide jaotus</a:t>
            </a:r>
          </a:p>
        </p:txBody>
      </p:sp>
      <p:sp>
        <p:nvSpPr>
          <p:cNvPr id="15" name="Speech Bubble: Rectangle 14">
            <a:extLst>
              <a:ext uri="{FF2B5EF4-FFF2-40B4-BE49-F238E27FC236}">
                <a16:creationId xmlns:a16="http://schemas.microsoft.com/office/drawing/2014/main" id="{B8CE7516-E2BE-46E0-A7C3-2753D72BF6ED}"/>
              </a:ext>
            </a:extLst>
          </p:cNvPr>
          <p:cNvSpPr/>
          <p:nvPr/>
        </p:nvSpPr>
        <p:spPr>
          <a:xfrm>
            <a:off x="6088809" y="1464581"/>
            <a:ext cx="2948140" cy="1143512"/>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993" dirty="0">
                <a:solidFill>
                  <a:schemeClr val="bg1"/>
                </a:solidFill>
                <a:latin typeface="Roboto Light" panose="02000000000000000000" pitchFamily="2" charset="0"/>
                <a:ea typeface="Roboto Light" panose="02000000000000000000" pitchFamily="2" charset="0"/>
              </a:rPr>
              <a:t>Erinevate valdkondade sidususe loomine </a:t>
            </a:r>
          </a:p>
        </p:txBody>
      </p:sp>
      <p:sp>
        <p:nvSpPr>
          <p:cNvPr id="16" name="Speech Bubble: Rectangle 15">
            <a:extLst>
              <a:ext uri="{FF2B5EF4-FFF2-40B4-BE49-F238E27FC236}">
                <a16:creationId xmlns:a16="http://schemas.microsoft.com/office/drawing/2014/main" id="{54C1A75C-C094-4E24-8BDB-4D22E79306FC}"/>
              </a:ext>
            </a:extLst>
          </p:cNvPr>
          <p:cNvSpPr/>
          <p:nvPr/>
        </p:nvSpPr>
        <p:spPr>
          <a:xfrm>
            <a:off x="4825095" y="3179057"/>
            <a:ext cx="2726714" cy="1086574"/>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993" dirty="0">
                <a:solidFill>
                  <a:schemeClr val="bg1"/>
                </a:solidFill>
                <a:latin typeface="Roboto Light" panose="02000000000000000000" pitchFamily="2" charset="0"/>
                <a:ea typeface="Roboto Light" panose="02000000000000000000" pitchFamily="2" charset="0"/>
              </a:rPr>
              <a:t>Konkreetsed ülesanded ja tööriistad </a:t>
            </a:r>
          </a:p>
        </p:txBody>
      </p:sp>
      <p:sp>
        <p:nvSpPr>
          <p:cNvPr id="17" name="Speech Bubble: Rectangle 16">
            <a:extLst>
              <a:ext uri="{FF2B5EF4-FFF2-40B4-BE49-F238E27FC236}">
                <a16:creationId xmlns:a16="http://schemas.microsoft.com/office/drawing/2014/main" id="{BEBEDCF9-80B3-468E-8579-AFF8E69955F2}"/>
              </a:ext>
            </a:extLst>
          </p:cNvPr>
          <p:cNvSpPr/>
          <p:nvPr/>
        </p:nvSpPr>
        <p:spPr>
          <a:xfrm>
            <a:off x="5502029" y="5012155"/>
            <a:ext cx="3071507" cy="1143511"/>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2391" dirty="0">
              <a:solidFill>
                <a:schemeClr val="bg1"/>
              </a:solidFill>
              <a:latin typeface="Roboto Light" panose="02000000000000000000" pitchFamily="2" charset="0"/>
              <a:ea typeface="Roboto Light" panose="02000000000000000000" pitchFamily="2" charset="0"/>
              <a:cs typeface="Calibri" panose="020F0502020204030204" pitchFamily="34" charset="0"/>
            </a:endParaRPr>
          </a:p>
          <a:p>
            <a:pPr algn="ctr">
              <a:defRPr/>
            </a:pPr>
            <a:r>
              <a:rPr lang="et-EE" sz="1993" dirty="0">
                <a:solidFill>
                  <a:schemeClr val="bg1"/>
                </a:solidFill>
                <a:latin typeface="Roboto Light" panose="02000000000000000000" pitchFamily="2" charset="0"/>
                <a:ea typeface="Roboto Light" panose="02000000000000000000" pitchFamily="2" charset="0"/>
                <a:cs typeface="Calibri" panose="020F0502020204030204" pitchFamily="34" charset="0"/>
              </a:rPr>
              <a:t>Reageerimiselt ennetusele suurem rõhk</a:t>
            </a:r>
            <a:endParaRPr lang="et-EE" sz="1993" dirty="0">
              <a:solidFill>
                <a:schemeClr val="bg1"/>
              </a:solidFill>
              <a:latin typeface="Roboto Light" panose="02000000000000000000" pitchFamily="2" charset="0"/>
              <a:ea typeface="Roboto Light" panose="02000000000000000000" pitchFamily="2" charset="0"/>
              <a:cs typeface="Times New Roman" panose="02020603050405020304" pitchFamily="18" charset="0"/>
            </a:endParaRPr>
          </a:p>
          <a:p>
            <a:pPr algn="ctr">
              <a:defRPr/>
            </a:pPr>
            <a:endParaRPr lang="et-EE" sz="2391" dirty="0"/>
          </a:p>
        </p:txBody>
      </p:sp>
      <p:sp>
        <p:nvSpPr>
          <p:cNvPr id="18" name="Speech Bubble: Rectangle 17">
            <a:extLst>
              <a:ext uri="{FF2B5EF4-FFF2-40B4-BE49-F238E27FC236}">
                <a16:creationId xmlns:a16="http://schemas.microsoft.com/office/drawing/2014/main" id="{935A7AE9-4A2F-420C-8436-595DA3E0C078}"/>
              </a:ext>
            </a:extLst>
          </p:cNvPr>
          <p:cNvSpPr/>
          <p:nvPr/>
        </p:nvSpPr>
        <p:spPr>
          <a:xfrm rot="851133">
            <a:off x="7838082" y="3063599"/>
            <a:ext cx="2432532" cy="1119787"/>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t-EE" sz="2391" dirty="0">
              <a:solidFill>
                <a:schemeClr val="bg1"/>
              </a:solidFill>
              <a:latin typeface="Roboto Light" panose="02000000000000000000" pitchFamily="2" charset="0"/>
              <a:ea typeface="Roboto Light" panose="02000000000000000000" pitchFamily="2" charset="0"/>
              <a:cs typeface="Calibri" panose="020F0502020204030204" pitchFamily="34" charset="0"/>
            </a:endParaRPr>
          </a:p>
          <a:p>
            <a:pPr algn="ctr">
              <a:defRPr/>
            </a:pPr>
            <a:r>
              <a:rPr lang="et-EE" sz="1993" dirty="0">
                <a:solidFill>
                  <a:schemeClr val="bg1"/>
                </a:solidFill>
                <a:latin typeface="Roboto Light" panose="02000000000000000000" pitchFamily="2" charset="0"/>
                <a:ea typeface="Roboto Light" panose="02000000000000000000" pitchFamily="2" charset="0"/>
                <a:cs typeface="Calibri" panose="020F0502020204030204" pitchFamily="34" charset="0"/>
              </a:rPr>
              <a:t>Parima praktika jagamine</a:t>
            </a:r>
            <a:endParaRPr lang="et-EE" sz="1993" dirty="0">
              <a:solidFill>
                <a:schemeClr val="bg1"/>
              </a:solidFill>
              <a:latin typeface="Roboto Light" panose="02000000000000000000" pitchFamily="2" charset="0"/>
              <a:ea typeface="Roboto Light" panose="02000000000000000000" pitchFamily="2" charset="0"/>
              <a:cs typeface="Times New Roman" panose="02020603050405020304" pitchFamily="18" charset="0"/>
            </a:endParaRPr>
          </a:p>
          <a:p>
            <a:pPr algn="ctr">
              <a:defRPr/>
            </a:pPr>
            <a:endParaRPr lang="et-EE" sz="2391" dirty="0"/>
          </a:p>
        </p:txBody>
      </p:sp>
      <p:sp>
        <p:nvSpPr>
          <p:cNvPr id="9" name="Speech Bubble: Rectangle 8">
            <a:extLst>
              <a:ext uri="{FF2B5EF4-FFF2-40B4-BE49-F238E27FC236}">
                <a16:creationId xmlns:a16="http://schemas.microsoft.com/office/drawing/2014/main" id="{B0A22965-FBFA-4EF1-8796-85875B2EE660}"/>
              </a:ext>
            </a:extLst>
          </p:cNvPr>
          <p:cNvSpPr/>
          <p:nvPr/>
        </p:nvSpPr>
        <p:spPr>
          <a:xfrm rot="20438154">
            <a:off x="2345114" y="2035546"/>
            <a:ext cx="2948140" cy="1143511"/>
          </a:xfrm>
          <a:prstGeom prst="wedgeRectCallout">
            <a:avLst/>
          </a:prstGeom>
          <a:solidFill>
            <a:srgbClr val="00308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993" dirty="0">
                <a:solidFill>
                  <a:schemeClr val="bg1"/>
                </a:solidFill>
                <a:latin typeface="Roboto Light" panose="02000000000000000000" pitchFamily="2" charset="0"/>
                <a:ea typeface="Roboto Light" panose="02000000000000000000" pitchFamily="2" charset="0"/>
              </a:rPr>
              <a:t>Tegevuse selgus ja eesmärgistatus</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5EDF7DA-A8ED-4954-B93C-F9E6259663A8}"/>
              </a:ext>
            </a:extLst>
          </p:cNvPr>
          <p:cNvSpPr>
            <a:spLocks noGrp="1"/>
          </p:cNvSpPr>
          <p:nvPr>
            <p:ph type="title"/>
          </p:nvPr>
        </p:nvSpPr>
        <p:spPr>
          <a:xfrm>
            <a:off x="1976596" y="273621"/>
            <a:ext cx="8188049" cy="1138767"/>
          </a:xfrm>
        </p:spPr>
        <p:txBody>
          <a:bodyPr>
            <a:normAutofit fontScale="90000"/>
          </a:bodyPr>
          <a:lstStyle/>
          <a:p>
            <a:pPr algn="l"/>
            <a:r>
              <a:rPr lang="et-EE" altLang="et-EE" sz="3587">
                <a:solidFill>
                  <a:srgbClr val="002060"/>
                </a:solidFill>
                <a:latin typeface="Roboto Light" panose="02000000000000000000" pitchFamily="2" charset="0"/>
              </a:rPr>
              <a:t>Eesmärk:</a:t>
            </a:r>
            <a:br>
              <a:rPr lang="et-EE" altLang="et-EE" sz="3188" b="1">
                <a:solidFill>
                  <a:srgbClr val="002060"/>
                </a:solidFill>
                <a:latin typeface="Roboto Light" panose="02000000000000000000" pitchFamily="2" charset="0"/>
              </a:rPr>
            </a:br>
            <a:r>
              <a:rPr lang="et-EE" altLang="et-EE" sz="3188" b="1">
                <a:solidFill>
                  <a:srgbClr val="002060"/>
                </a:solidFill>
                <a:latin typeface="Roboto Light" panose="02000000000000000000" pitchFamily="2" charset="0"/>
              </a:rPr>
              <a:t>K</a:t>
            </a:r>
            <a:r>
              <a:rPr lang="fi-FI" altLang="et-EE" sz="3188" b="1">
                <a:solidFill>
                  <a:srgbClr val="002060"/>
                </a:solidFill>
                <a:latin typeface="Roboto Light" panose="02000000000000000000" pitchFamily="2" charset="0"/>
              </a:rPr>
              <a:t>ohalik omavalitsus </a:t>
            </a:r>
            <a:r>
              <a:rPr lang="et-EE" altLang="et-EE" sz="3188" b="1">
                <a:solidFill>
                  <a:srgbClr val="002060"/>
                </a:solidFill>
                <a:latin typeface="Roboto Light" panose="02000000000000000000" pitchFamily="2" charset="0"/>
              </a:rPr>
              <a:t>on </a:t>
            </a:r>
            <a:r>
              <a:rPr lang="fi-FI" altLang="et-EE" sz="3188" b="1">
                <a:solidFill>
                  <a:srgbClr val="002060"/>
                </a:solidFill>
                <a:latin typeface="Roboto Light" panose="02000000000000000000" pitchFamily="2" charset="0"/>
              </a:rPr>
              <a:t>turvalisust toetava elukeskkonna põhisuunaja</a:t>
            </a:r>
            <a:endParaRPr lang="et-EE" altLang="et-EE" sz="3188"/>
          </a:p>
        </p:txBody>
      </p:sp>
      <p:graphicFrame>
        <p:nvGraphicFramePr>
          <p:cNvPr id="4" name="Content Placeholder 3">
            <a:extLst>
              <a:ext uri="{FF2B5EF4-FFF2-40B4-BE49-F238E27FC236}">
                <a16:creationId xmlns:a16="http://schemas.microsoft.com/office/drawing/2014/main" id="{441744F3-6574-44E7-A9B0-1D934BC49EB4}"/>
              </a:ext>
            </a:extLst>
          </p:cNvPr>
          <p:cNvGraphicFramePr>
            <a:graphicFrameLocks noGrp="1"/>
          </p:cNvGraphicFramePr>
          <p:nvPr>
            <p:ph idx="4294967295"/>
          </p:nvPr>
        </p:nvGraphicFramePr>
        <p:xfrm>
          <a:off x="1521090" y="1551570"/>
          <a:ext cx="8931411" cy="502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C749531-86F1-405A-ABD7-E2C2624F38CF}"/>
              </a:ext>
            </a:extLst>
          </p:cNvPr>
          <p:cNvGraphicFramePr/>
          <p:nvPr/>
        </p:nvGraphicFramePr>
        <p:xfrm>
          <a:off x="1646384" y="1237490"/>
          <a:ext cx="8859545" cy="469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4C9793F-7C52-4F4D-9317-88E432185056}"/>
              </a:ext>
            </a:extLst>
          </p:cNvPr>
          <p:cNvSpPr>
            <a:spLocks noGrp="1"/>
          </p:cNvSpPr>
          <p:nvPr>
            <p:ph type="title"/>
          </p:nvPr>
        </p:nvSpPr>
        <p:spPr>
          <a:xfrm>
            <a:off x="1843740" y="98060"/>
            <a:ext cx="8188049" cy="1138767"/>
          </a:xfrm>
        </p:spPr>
        <p:txBody>
          <a:bodyPr>
            <a:noAutofit/>
          </a:bodyPr>
          <a:lstStyle/>
          <a:p>
            <a:pPr algn="l">
              <a:defRPr/>
            </a:pPr>
            <a:r>
              <a:rPr lang="et-EE" sz="3188" b="1" dirty="0">
                <a:solidFill>
                  <a:srgbClr val="002060"/>
                </a:solidFill>
                <a:latin typeface="Roboto Light" panose="02000000000000000000" pitchFamily="2" charset="0"/>
                <a:ea typeface="Roboto Light" panose="02000000000000000000" pitchFamily="2" charset="0"/>
              </a:rPr>
              <a:t>Millist probleemi lahendame</a:t>
            </a:r>
            <a:endParaRPr lang="et-EE" sz="3188" b="1" dirty="0">
              <a:solidFill>
                <a:schemeClr val="accent1">
                  <a:lumMod val="75000"/>
                </a:schemeClr>
              </a:solidFill>
              <a:latin typeface="Roboto Light" panose="02000000000000000000" pitchFamily="2" charset="0"/>
              <a:ea typeface="Roboto Light" panose="02000000000000000000" pitchFamily="2" charset="0"/>
            </a:endParaRPr>
          </a:p>
        </p:txBody>
      </p:sp>
    </p:spTree>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B3A7152-545D-4C3D-A267-9AAAC7261128}"/>
              </a:ext>
            </a:extLst>
          </p:cNvPr>
          <p:cNvSpPr>
            <a:spLocks noGrp="1"/>
          </p:cNvSpPr>
          <p:nvPr>
            <p:ph type="title" idx="4294967295"/>
          </p:nvPr>
        </p:nvSpPr>
        <p:spPr>
          <a:xfrm>
            <a:off x="1521089" y="259386"/>
            <a:ext cx="8199120" cy="551986"/>
          </a:xfrm>
        </p:spPr>
        <p:txBody>
          <a:bodyPr>
            <a:normAutofit fontScale="90000"/>
          </a:bodyPr>
          <a:lstStyle/>
          <a:p>
            <a:r>
              <a:rPr lang="et-EE" altLang="et-EE" sz="3188" b="1">
                <a:solidFill>
                  <a:srgbClr val="002060"/>
                </a:solidFill>
                <a:latin typeface="Roboto Light" panose="02000000000000000000" pitchFamily="2" charset="0"/>
              </a:rPr>
              <a:t>Kuidas me seda lahendame</a:t>
            </a:r>
            <a:endParaRPr lang="et-EE" altLang="et-EE" sz="3188" b="1">
              <a:solidFill>
                <a:srgbClr val="002060"/>
              </a:solidFill>
            </a:endParaRPr>
          </a:p>
        </p:txBody>
      </p:sp>
      <p:graphicFrame>
        <p:nvGraphicFramePr>
          <p:cNvPr id="4" name="Content Placeholder 3">
            <a:extLst>
              <a:ext uri="{FF2B5EF4-FFF2-40B4-BE49-F238E27FC236}">
                <a16:creationId xmlns:a16="http://schemas.microsoft.com/office/drawing/2014/main" id="{147EB33E-7691-4A39-8F6E-3610AA9FF96E}"/>
              </a:ext>
            </a:extLst>
          </p:cNvPr>
          <p:cNvGraphicFramePr>
            <a:graphicFrameLocks noGrp="1"/>
          </p:cNvGraphicFramePr>
          <p:nvPr>
            <p:ph sz="half" idx="4294967295"/>
          </p:nvPr>
        </p:nvGraphicFramePr>
        <p:xfrm>
          <a:off x="1699937" y="1254224"/>
          <a:ext cx="8752439" cy="480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6" name="TextBox 2">
            <a:extLst>
              <a:ext uri="{FF2B5EF4-FFF2-40B4-BE49-F238E27FC236}">
                <a16:creationId xmlns:a16="http://schemas.microsoft.com/office/drawing/2014/main" id="{E9C68E29-015B-4C93-94C2-C762BC6AAD69}"/>
              </a:ext>
            </a:extLst>
          </p:cNvPr>
          <p:cNvSpPr txBox="1">
            <a:spLocks noChangeArrowheads="1"/>
          </p:cNvSpPr>
          <p:nvPr/>
        </p:nvSpPr>
        <p:spPr bwMode="auto">
          <a:xfrm>
            <a:off x="4105457" y="5394908"/>
            <a:ext cx="3941398" cy="36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t-EE" altLang="et-EE" sz="1793" b="1">
                <a:latin typeface="Roboto Light" panose="02000000000000000000" pitchFamily="2" charset="0"/>
              </a:rPr>
              <a:t>Turvaline ja ennetav elukeskkond</a:t>
            </a:r>
          </a:p>
        </p:txBody>
      </p:sp>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6278C32-563C-48DF-8C89-FD307AA5C646}"/>
              </a:ext>
            </a:extLst>
          </p:cNvPr>
          <p:cNvSpPr>
            <a:spLocks noGrp="1"/>
          </p:cNvSpPr>
          <p:nvPr>
            <p:ph type="title"/>
          </p:nvPr>
        </p:nvSpPr>
        <p:spPr>
          <a:xfrm>
            <a:off x="1976596" y="273621"/>
            <a:ext cx="8188049" cy="1138767"/>
          </a:xfrm>
        </p:spPr>
        <p:txBody>
          <a:bodyPr>
            <a:normAutofit fontScale="90000"/>
          </a:bodyPr>
          <a:lstStyle/>
          <a:p>
            <a:r>
              <a:rPr lang="et-EE" altLang="et-EE" sz="2989" b="1">
                <a:solidFill>
                  <a:srgbClr val="002060"/>
                </a:solidFill>
                <a:latin typeface="Roboto Light" panose="02000000000000000000" pitchFamily="2" charset="0"/>
              </a:rPr>
              <a:t>Toetavad tegevused</a:t>
            </a:r>
            <a:r>
              <a:rPr lang="et-EE" altLang="et-EE" sz="2989">
                <a:solidFill>
                  <a:srgbClr val="002060"/>
                </a:solidFill>
                <a:latin typeface="Roboto Light" panose="02000000000000000000" pitchFamily="2" charset="0"/>
              </a:rPr>
              <a:t>, mis loovad  KOV-ile tööriistad ja toetavad neid tegevuste elluviimisel</a:t>
            </a:r>
          </a:p>
        </p:txBody>
      </p:sp>
      <p:sp>
        <p:nvSpPr>
          <p:cNvPr id="6" name="Rectangle 5">
            <a:extLst>
              <a:ext uri="{FF2B5EF4-FFF2-40B4-BE49-F238E27FC236}">
                <a16:creationId xmlns:a16="http://schemas.microsoft.com/office/drawing/2014/main" id="{ABEDC336-2774-4B41-B800-65DFE7365C8F}"/>
              </a:ext>
            </a:extLst>
          </p:cNvPr>
          <p:cNvSpPr/>
          <p:nvPr/>
        </p:nvSpPr>
        <p:spPr>
          <a:xfrm>
            <a:off x="7373085" y="1551570"/>
            <a:ext cx="2521103" cy="48065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r">
              <a:defRPr/>
            </a:pPr>
            <a:r>
              <a:rPr lang="et-EE" sz="1594" b="1" dirty="0">
                <a:solidFill>
                  <a:schemeClr val="tx1"/>
                </a:solidFill>
                <a:latin typeface="Roboto Light" panose="02000000000000000000" pitchFamily="2" charset="0"/>
                <a:ea typeface="Roboto Light" panose="02000000000000000000" pitchFamily="2" charset="0"/>
              </a:rPr>
              <a:t>Üleriigilised tegevused </a:t>
            </a:r>
            <a:r>
              <a:rPr lang="et-EE" sz="1594" dirty="0">
                <a:solidFill>
                  <a:schemeClr val="tx1"/>
                </a:solidFill>
                <a:latin typeface="Roboto Light" panose="02000000000000000000" pitchFamily="2" charset="0"/>
                <a:ea typeface="Roboto Light" panose="02000000000000000000" pitchFamily="2" charset="0"/>
              </a:rPr>
              <a:t>võrgustikutöö edendamiseks ja heade kogemuste vahetamiseks</a:t>
            </a:r>
          </a:p>
        </p:txBody>
      </p:sp>
      <p:sp>
        <p:nvSpPr>
          <p:cNvPr id="8" name="Rectangle 7">
            <a:extLst>
              <a:ext uri="{FF2B5EF4-FFF2-40B4-BE49-F238E27FC236}">
                <a16:creationId xmlns:a16="http://schemas.microsoft.com/office/drawing/2014/main" id="{FEB9F92B-D01A-4B2C-8DEC-CE2B036EE36D}"/>
              </a:ext>
            </a:extLst>
          </p:cNvPr>
          <p:cNvSpPr/>
          <p:nvPr/>
        </p:nvSpPr>
        <p:spPr>
          <a:xfrm>
            <a:off x="7441095" y="1551571"/>
            <a:ext cx="2143095" cy="351436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t-EE" sz="1594" b="1" dirty="0">
                <a:solidFill>
                  <a:schemeClr val="tx1"/>
                </a:solidFill>
                <a:latin typeface="Roboto Light" panose="02000000000000000000" pitchFamily="2" charset="0"/>
                <a:ea typeface="Roboto Light" panose="02000000000000000000" pitchFamily="2" charset="0"/>
              </a:rPr>
              <a:t>Maakonna tasandil </a:t>
            </a:r>
            <a:r>
              <a:rPr lang="et-EE" sz="1594" dirty="0">
                <a:solidFill>
                  <a:schemeClr val="tx1"/>
                </a:solidFill>
                <a:latin typeface="Roboto Light" panose="02000000000000000000" pitchFamily="2" charset="0"/>
                <a:ea typeface="Roboto Light" panose="02000000000000000000" pitchFamily="2" charset="0"/>
              </a:rPr>
              <a:t>võrgustikutöö edendamine, piloot </a:t>
            </a:r>
            <a:r>
              <a:rPr lang="et-EE" sz="1594" dirty="0" err="1">
                <a:solidFill>
                  <a:schemeClr val="tx1"/>
                </a:solidFill>
                <a:latin typeface="Roboto Light" panose="02000000000000000000" pitchFamily="2" charset="0"/>
                <a:ea typeface="Roboto Light" panose="02000000000000000000" pitchFamily="2" charset="0"/>
              </a:rPr>
              <a:t>KOV-i</a:t>
            </a:r>
            <a:r>
              <a:rPr lang="et-EE" sz="1594" dirty="0">
                <a:solidFill>
                  <a:schemeClr val="tx1"/>
                </a:solidFill>
                <a:latin typeface="Roboto Light" panose="02000000000000000000" pitchFamily="2" charset="0"/>
                <a:ea typeface="Roboto Light" panose="02000000000000000000" pitchFamily="2" charset="0"/>
              </a:rPr>
              <a:t> nõustamine ja kogemuste tutvustamine maakonna teistele </a:t>
            </a:r>
            <a:r>
              <a:rPr lang="et-EE" sz="1594" dirty="0" err="1">
                <a:solidFill>
                  <a:schemeClr val="tx1"/>
                </a:solidFill>
                <a:latin typeface="Roboto Light" panose="02000000000000000000" pitchFamily="2" charset="0"/>
                <a:ea typeface="Roboto Light" panose="02000000000000000000" pitchFamily="2" charset="0"/>
              </a:rPr>
              <a:t>KOV-idele</a:t>
            </a:r>
            <a:endParaRPr lang="et-EE" sz="1594" dirty="0">
              <a:solidFill>
                <a:schemeClr val="tx1"/>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C52E02B7-534D-4B46-9995-6F76166229A1}"/>
              </a:ext>
            </a:extLst>
          </p:cNvPr>
          <p:cNvSpPr/>
          <p:nvPr/>
        </p:nvSpPr>
        <p:spPr>
          <a:xfrm>
            <a:off x="3923571" y="1478816"/>
            <a:ext cx="3517524" cy="487929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t-EE" sz="2790" b="1" dirty="0">
              <a:latin typeface="Roboto Light" panose="02000000000000000000" pitchFamily="2" charset="0"/>
              <a:ea typeface="Roboto Light" panose="02000000000000000000" pitchFamily="2" charset="0"/>
            </a:endParaRPr>
          </a:p>
          <a:p>
            <a:pPr algn="r">
              <a:defRPr/>
            </a:pPr>
            <a:r>
              <a:rPr lang="et-EE" sz="2790" b="1" dirty="0">
                <a:latin typeface="Roboto Light" panose="02000000000000000000" pitchFamily="2" charset="0"/>
                <a:ea typeface="Roboto Light" panose="02000000000000000000" pitchFamily="2" charset="0"/>
              </a:rPr>
              <a:t>Kohalik omavalitsus</a:t>
            </a:r>
          </a:p>
          <a:p>
            <a:pPr algn="r">
              <a:defRPr/>
            </a:pPr>
            <a:endParaRPr lang="et-EE" sz="1792" b="1" dirty="0">
              <a:latin typeface="Roboto Light" panose="02000000000000000000" pitchFamily="2" charset="0"/>
              <a:ea typeface="Roboto Light" panose="02000000000000000000" pitchFamily="2" charset="0"/>
            </a:endParaRPr>
          </a:p>
          <a:p>
            <a:pPr algn="r">
              <a:defRPr/>
            </a:pPr>
            <a:endParaRPr lang="et-EE" sz="1792" b="1" dirty="0">
              <a:latin typeface="Roboto Light" panose="02000000000000000000" pitchFamily="2" charset="0"/>
              <a:ea typeface="Roboto Light" panose="02000000000000000000" pitchFamily="2" charset="0"/>
            </a:endParaRPr>
          </a:p>
          <a:p>
            <a:pPr algn="r">
              <a:defRPr/>
            </a:pPr>
            <a:endParaRPr lang="et-EE" sz="1792" b="1" dirty="0">
              <a:latin typeface="Roboto Light" panose="02000000000000000000" pitchFamily="2" charset="0"/>
              <a:ea typeface="Roboto Light" panose="02000000000000000000" pitchFamily="2" charset="0"/>
            </a:endParaRPr>
          </a:p>
          <a:p>
            <a:pPr marL="213410" indent="-213410" algn="r">
              <a:buFont typeface="Arial" panose="020B0604020202020204" pitchFamily="34" charset="0"/>
              <a:buChar char="•"/>
              <a:defRPr/>
            </a:pPr>
            <a:r>
              <a:rPr lang="et-EE" sz="2391" b="1" dirty="0">
                <a:latin typeface="Roboto Light" panose="02000000000000000000" pitchFamily="2" charset="0"/>
                <a:ea typeface="Roboto Light" panose="02000000000000000000" pitchFamily="2" charset="0"/>
              </a:rPr>
              <a:t>Turvalisuse tegevusmudeli rakendamine</a:t>
            </a:r>
            <a:r>
              <a:rPr lang="et-EE" sz="2391" dirty="0">
                <a:latin typeface="Roboto Light" panose="02000000000000000000" pitchFamily="2" charset="0"/>
                <a:ea typeface="Roboto Light" panose="02000000000000000000" pitchFamily="2" charset="0"/>
              </a:rPr>
              <a:t>:</a:t>
            </a:r>
          </a:p>
          <a:p>
            <a:pPr marL="554866" lvl="1" indent="-213410" algn="r">
              <a:buFont typeface="Arial" panose="020B0604020202020204" pitchFamily="34" charset="0"/>
              <a:buChar char="•"/>
              <a:defRPr/>
            </a:pPr>
            <a:r>
              <a:rPr lang="et-EE" sz="2391" dirty="0">
                <a:latin typeface="Roboto Light" panose="02000000000000000000" pitchFamily="2" charset="0"/>
                <a:ea typeface="Roboto Light" panose="02000000000000000000" pitchFamily="2" charset="0"/>
              </a:rPr>
              <a:t>Tegevuskava koostamine</a:t>
            </a:r>
          </a:p>
          <a:p>
            <a:pPr marL="213410" indent="-213410" algn="r">
              <a:buFont typeface="Arial" panose="020B0604020202020204" pitchFamily="34" charset="0"/>
              <a:buChar char="•"/>
              <a:defRPr/>
            </a:pPr>
            <a:r>
              <a:rPr lang="et-EE" sz="2391" dirty="0">
                <a:latin typeface="Roboto Light" panose="02000000000000000000" pitchFamily="2" charset="0"/>
                <a:ea typeface="Roboto Light" panose="02000000000000000000" pitchFamily="2" charset="0"/>
              </a:rPr>
              <a:t>Heade kogemuste vahetamine</a:t>
            </a:r>
          </a:p>
        </p:txBody>
      </p:sp>
      <p:sp>
        <p:nvSpPr>
          <p:cNvPr id="10" name="Arrow: Right 9">
            <a:extLst>
              <a:ext uri="{FF2B5EF4-FFF2-40B4-BE49-F238E27FC236}">
                <a16:creationId xmlns:a16="http://schemas.microsoft.com/office/drawing/2014/main" id="{1DF31C93-3BCF-4D3E-9388-8CC1A8FCDD81}"/>
              </a:ext>
            </a:extLst>
          </p:cNvPr>
          <p:cNvSpPr/>
          <p:nvPr/>
        </p:nvSpPr>
        <p:spPr>
          <a:xfrm>
            <a:off x="1695068" y="5065930"/>
            <a:ext cx="2699826" cy="1453509"/>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499" b="1" dirty="0">
                <a:solidFill>
                  <a:schemeClr val="tx1"/>
                </a:solidFill>
                <a:latin typeface="Roboto Light" panose="02000000000000000000" pitchFamily="2" charset="0"/>
                <a:ea typeface="Roboto Light" panose="02000000000000000000" pitchFamily="2" charset="0"/>
              </a:rPr>
              <a:t>SKA</a:t>
            </a:r>
            <a:r>
              <a:rPr lang="et-EE" sz="1499" dirty="0">
                <a:solidFill>
                  <a:schemeClr val="tx1"/>
                </a:solidFill>
                <a:latin typeface="Roboto Light" panose="02000000000000000000" pitchFamily="2" charset="0"/>
                <a:ea typeface="Roboto Light" panose="02000000000000000000" pitchFamily="2" charset="0"/>
              </a:rPr>
              <a:t>: </a:t>
            </a:r>
          </a:p>
          <a:p>
            <a:pPr algn="ctr">
              <a:defRPr/>
            </a:pPr>
            <a:r>
              <a:rPr lang="et-EE" sz="1594" dirty="0">
                <a:solidFill>
                  <a:schemeClr val="tx1"/>
                </a:solidFill>
                <a:latin typeface="Roboto Light" panose="02000000000000000000" pitchFamily="2" charset="0"/>
                <a:ea typeface="Roboto Light" panose="02000000000000000000" pitchFamily="2" charset="0"/>
              </a:rPr>
              <a:t>Laste juhtumikorraldusmudel</a:t>
            </a:r>
          </a:p>
        </p:txBody>
      </p:sp>
      <p:sp>
        <p:nvSpPr>
          <p:cNvPr id="11" name="Arrow: Right 10">
            <a:extLst>
              <a:ext uri="{FF2B5EF4-FFF2-40B4-BE49-F238E27FC236}">
                <a16:creationId xmlns:a16="http://schemas.microsoft.com/office/drawing/2014/main" id="{51240BC3-A081-412B-A165-82BC6E3F46D1}"/>
              </a:ext>
            </a:extLst>
          </p:cNvPr>
          <p:cNvSpPr/>
          <p:nvPr/>
        </p:nvSpPr>
        <p:spPr>
          <a:xfrm>
            <a:off x="1695068" y="2026056"/>
            <a:ext cx="2653959" cy="1390244"/>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499" b="1" dirty="0">
                <a:solidFill>
                  <a:schemeClr val="tx1"/>
                </a:solidFill>
                <a:latin typeface="Roboto Light" panose="02000000000000000000" pitchFamily="2" charset="0"/>
                <a:ea typeface="Roboto Light" panose="02000000000000000000" pitchFamily="2" charset="0"/>
              </a:rPr>
              <a:t>TAI</a:t>
            </a:r>
            <a:r>
              <a:rPr lang="et-EE" sz="1499" dirty="0">
                <a:solidFill>
                  <a:schemeClr val="tx1"/>
                </a:solidFill>
                <a:latin typeface="Roboto Light" panose="02000000000000000000" pitchFamily="2" charset="0"/>
                <a:ea typeface="Roboto Light" panose="02000000000000000000" pitchFamily="2" charset="0"/>
              </a:rPr>
              <a:t>: </a:t>
            </a:r>
          </a:p>
          <a:p>
            <a:pPr algn="ctr">
              <a:defRPr/>
            </a:pPr>
            <a:r>
              <a:rPr lang="et-EE" sz="1594" dirty="0">
                <a:solidFill>
                  <a:schemeClr val="tx1"/>
                </a:solidFill>
                <a:latin typeface="Roboto Light" panose="02000000000000000000" pitchFamily="2" charset="0"/>
                <a:ea typeface="Roboto Light" panose="02000000000000000000" pitchFamily="2" charset="0"/>
              </a:rPr>
              <a:t>Ennetuskoolitused</a:t>
            </a:r>
          </a:p>
        </p:txBody>
      </p:sp>
      <p:sp>
        <p:nvSpPr>
          <p:cNvPr id="12" name="Arrow: Right 11">
            <a:extLst>
              <a:ext uri="{FF2B5EF4-FFF2-40B4-BE49-F238E27FC236}">
                <a16:creationId xmlns:a16="http://schemas.microsoft.com/office/drawing/2014/main" id="{1D5B1E87-110F-4BD2-B338-CEAAC65BC7F7}"/>
              </a:ext>
            </a:extLst>
          </p:cNvPr>
          <p:cNvSpPr/>
          <p:nvPr/>
        </p:nvSpPr>
        <p:spPr>
          <a:xfrm>
            <a:off x="1695068" y="3577626"/>
            <a:ext cx="2628653" cy="1312745"/>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t-EE" sz="1499" b="1" dirty="0">
                <a:solidFill>
                  <a:schemeClr val="tx1"/>
                </a:solidFill>
                <a:latin typeface="Roboto Light" panose="02000000000000000000" pitchFamily="2" charset="0"/>
                <a:ea typeface="Roboto Light" panose="02000000000000000000" pitchFamily="2" charset="0"/>
              </a:rPr>
              <a:t>TAI</a:t>
            </a:r>
            <a:r>
              <a:rPr lang="et-EE" sz="1499" dirty="0">
                <a:solidFill>
                  <a:schemeClr val="tx1"/>
                </a:solidFill>
                <a:latin typeface="Roboto Light" panose="02000000000000000000" pitchFamily="2" charset="0"/>
                <a:ea typeface="Roboto Light" panose="02000000000000000000" pitchFamily="2" charset="0"/>
              </a:rPr>
              <a:t> : </a:t>
            </a:r>
          </a:p>
          <a:p>
            <a:pPr algn="ctr">
              <a:defRPr/>
            </a:pPr>
            <a:r>
              <a:rPr lang="et-EE" sz="1594" dirty="0">
                <a:solidFill>
                  <a:schemeClr val="tx1"/>
                </a:solidFill>
                <a:latin typeface="Roboto Light" panose="02000000000000000000" pitchFamily="2" charset="0"/>
                <a:ea typeface="Roboto Light" panose="02000000000000000000" pitchFamily="2" charset="0"/>
              </a:rPr>
              <a:t>STAD</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67A3-B2C0-48CA-A1EB-7433962DC75F}"/>
              </a:ext>
            </a:extLst>
          </p:cNvPr>
          <p:cNvSpPr>
            <a:spLocks noGrp="1"/>
          </p:cNvSpPr>
          <p:nvPr>
            <p:ph type="title"/>
          </p:nvPr>
        </p:nvSpPr>
        <p:spPr>
          <a:xfrm>
            <a:off x="607615" y="167112"/>
            <a:ext cx="10937082" cy="1138767"/>
          </a:xfrm>
        </p:spPr>
        <p:txBody>
          <a:bodyPr/>
          <a:lstStyle/>
          <a:p>
            <a:r>
              <a:rPr lang="et-EE" sz="4800" b="1" dirty="0">
                <a:solidFill>
                  <a:schemeClr val="tx2">
                    <a:lumMod val="75000"/>
                  </a:schemeClr>
                </a:solidFill>
                <a:latin typeface="Roboto Thin" pitchFamily="2" charset="0"/>
                <a:ea typeface="Roboto Thin" pitchFamily="2" charset="0"/>
              </a:rPr>
              <a:t>Meetme alategevused</a:t>
            </a:r>
          </a:p>
        </p:txBody>
      </p:sp>
      <p:graphicFrame>
        <p:nvGraphicFramePr>
          <p:cNvPr id="4" name="Content Placeholder 3">
            <a:extLst>
              <a:ext uri="{FF2B5EF4-FFF2-40B4-BE49-F238E27FC236}">
                <a16:creationId xmlns:a16="http://schemas.microsoft.com/office/drawing/2014/main" id="{9F47DFA4-D0DF-4996-B947-F17340829533}"/>
              </a:ext>
            </a:extLst>
          </p:cNvPr>
          <p:cNvGraphicFramePr>
            <a:graphicFrameLocks noGrp="1"/>
          </p:cNvGraphicFramePr>
          <p:nvPr>
            <p:ph sz="half" idx="1"/>
            <p:extLst>
              <p:ext uri="{D42A27DB-BD31-4B8C-83A1-F6EECF244321}">
                <p14:modId xmlns:p14="http://schemas.microsoft.com/office/powerpoint/2010/main" val="2254263218"/>
              </p:ext>
            </p:extLst>
          </p:nvPr>
        </p:nvGraphicFramePr>
        <p:xfrm>
          <a:off x="608013" y="1184052"/>
          <a:ext cx="10936287" cy="5374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78BA277F-8D44-4371-8A12-519839A3962D}"/>
              </a:ext>
            </a:extLst>
          </p:cNvPr>
          <p:cNvSpPr/>
          <p:nvPr/>
        </p:nvSpPr>
        <p:spPr>
          <a:xfrm>
            <a:off x="9460532" y="2480196"/>
            <a:ext cx="2084166"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t-EE" dirty="0"/>
              <a:t>SKA</a:t>
            </a:r>
          </a:p>
        </p:txBody>
      </p:sp>
      <p:sp>
        <p:nvSpPr>
          <p:cNvPr id="5" name="Rectangle: Rounded Corners 4">
            <a:extLst>
              <a:ext uri="{FF2B5EF4-FFF2-40B4-BE49-F238E27FC236}">
                <a16:creationId xmlns:a16="http://schemas.microsoft.com/office/drawing/2014/main" id="{7C033820-0DD8-4CD3-962E-B8B586E1719C}"/>
              </a:ext>
            </a:extLst>
          </p:cNvPr>
          <p:cNvSpPr/>
          <p:nvPr/>
        </p:nvSpPr>
        <p:spPr>
          <a:xfrm>
            <a:off x="7156276" y="5956800"/>
            <a:ext cx="2084166" cy="648072"/>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t-EE" dirty="0" err="1">
                <a:solidFill>
                  <a:srgbClr val="FFFFFF"/>
                </a:solidFill>
              </a:rPr>
              <a:t>MARO-d</a:t>
            </a:r>
            <a:endParaRPr lang="et-EE" dirty="0">
              <a:solidFill>
                <a:srgbClr val="FFFFFF"/>
              </a:solidFill>
            </a:endParaRPr>
          </a:p>
        </p:txBody>
      </p:sp>
      <p:sp>
        <p:nvSpPr>
          <p:cNvPr id="6" name="Rectangle: Rounded Corners 5">
            <a:extLst>
              <a:ext uri="{FF2B5EF4-FFF2-40B4-BE49-F238E27FC236}">
                <a16:creationId xmlns:a16="http://schemas.microsoft.com/office/drawing/2014/main" id="{900DFB63-7486-43A6-8975-75EC454BAF67}"/>
              </a:ext>
            </a:extLst>
          </p:cNvPr>
          <p:cNvSpPr/>
          <p:nvPr/>
        </p:nvSpPr>
        <p:spPr>
          <a:xfrm>
            <a:off x="9460532" y="3380297"/>
            <a:ext cx="2084166"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t-EE" dirty="0"/>
              <a:t>TAI</a:t>
            </a:r>
          </a:p>
        </p:txBody>
      </p:sp>
      <p:sp>
        <p:nvSpPr>
          <p:cNvPr id="7" name="Rectangle: Rounded Corners 6">
            <a:extLst>
              <a:ext uri="{FF2B5EF4-FFF2-40B4-BE49-F238E27FC236}">
                <a16:creationId xmlns:a16="http://schemas.microsoft.com/office/drawing/2014/main" id="{2A72E144-4285-47A9-9A53-0B1F8D3D8BC8}"/>
              </a:ext>
            </a:extLst>
          </p:cNvPr>
          <p:cNvSpPr/>
          <p:nvPr/>
        </p:nvSpPr>
        <p:spPr>
          <a:xfrm>
            <a:off x="9460532" y="4678362"/>
            <a:ext cx="2084166"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t-EE" dirty="0">
                <a:solidFill>
                  <a:srgbClr val="FFFFFF"/>
                </a:solidFill>
              </a:rPr>
              <a:t>TAI</a:t>
            </a:r>
          </a:p>
        </p:txBody>
      </p:sp>
      <p:sp>
        <p:nvSpPr>
          <p:cNvPr id="8" name="Rectangle: Rounded Corners 7">
            <a:extLst>
              <a:ext uri="{FF2B5EF4-FFF2-40B4-BE49-F238E27FC236}">
                <a16:creationId xmlns:a16="http://schemas.microsoft.com/office/drawing/2014/main" id="{FCB57FC4-3B08-4364-BED5-4F6BDFA1491D}"/>
              </a:ext>
            </a:extLst>
          </p:cNvPr>
          <p:cNvSpPr/>
          <p:nvPr/>
        </p:nvSpPr>
        <p:spPr>
          <a:xfrm>
            <a:off x="9460134" y="5956800"/>
            <a:ext cx="2084166"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t-EE" dirty="0" err="1"/>
              <a:t>KOV-id</a:t>
            </a:r>
            <a:endParaRPr lang="et-EE" dirty="0"/>
          </a:p>
        </p:txBody>
      </p:sp>
      <p:sp>
        <p:nvSpPr>
          <p:cNvPr id="9" name="TextBox 8">
            <a:extLst>
              <a:ext uri="{FF2B5EF4-FFF2-40B4-BE49-F238E27FC236}">
                <a16:creationId xmlns:a16="http://schemas.microsoft.com/office/drawing/2014/main" id="{19D4FD60-F45D-4B06-8F7A-79A282C1ACFA}"/>
              </a:ext>
            </a:extLst>
          </p:cNvPr>
          <p:cNvSpPr txBox="1"/>
          <p:nvPr/>
        </p:nvSpPr>
        <p:spPr>
          <a:xfrm>
            <a:off x="9658075" y="1944491"/>
            <a:ext cx="1688283" cy="461665"/>
          </a:xfrm>
          <a:prstGeom prst="rect">
            <a:avLst/>
          </a:prstGeom>
          <a:noFill/>
        </p:spPr>
        <p:txBody>
          <a:bodyPr wrap="none" rtlCol="0">
            <a:spAutoFit/>
          </a:bodyPr>
          <a:lstStyle/>
          <a:p>
            <a:r>
              <a:rPr lang="et-EE" i="1" dirty="0">
                <a:solidFill>
                  <a:srgbClr val="FFFFFF"/>
                </a:solidFill>
              </a:rPr>
              <a:t>PARTNERID:</a:t>
            </a:r>
          </a:p>
        </p:txBody>
      </p:sp>
    </p:spTree>
    <p:extLst>
      <p:ext uri="{BB962C8B-B14F-4D97-AF65-F5344CB8AC3E}">
        <p14:creationId xmlns:p14="http://schemas.microsoft.com/office/powerpoint/2010/main" val="23319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74A0-F789-4C49-9A57-8487ADB42551}"/>
              </a:ext>
            </a:extLst>
          </p:cNvPr>
          <p:cNvSpPr>
            <a:spLocks noGrp="1"/>
          </p:cNvSpPr>
          <p:nvPr>
            <p:ph type="title"/>
          </p:nvPr>
        </p:nvSpPr>
        <p:spPr/>
        <p:txBody>
          <a:bodyPr>
            <a:noAutofit/>
          </a:bodyPr>
          <a:lstStyle/>
          <a:p>
            <a:r>
              <a:rPr lang="et-EE" sz="3600" b="1" dirty="0">
                <a:solidFill>
                  <a:schemeClr val="accent3">
                    <a:lumMod val="75000"/>
                  </a:schemeClr>
                </a:solidFill>
                <a:latin typeface="Roboto Light" panose="02000000000000000000" pitchFamily="2" charset="0"/>
                <a:ea typeface="Roboto Light" panose="02000000000000000000" pitchFamily="2" charset="0"/>
              </a:rPr>
              <a:t>Meetme alategevus 2.4</a:t>
            </a:r>
            <a:br>
              <a:rPr lang="et-EE" sz="3600" b="1" dirty="0">
                <a:solidFill>
                  <a:schemeClr val="accent3">
                    <a:lumMod val="75000"/>
                  </a:schemeClr>
                </a:solidFill>
                <a:latin typeface="Roboto Light" panose="02000000000000000000" pitchFamily="2" charset="0"/>
                <a:ea typeface="Roboto Light" panose="02000000000000000000" pitchFamily="2" charset="0"/>
              </a:rPr>
            </a:br>
            <a:r>
              <a:rPr lang="et-EE" sz="3600" b="1" dirty="0">
                <a:solidFill>
                  <a:schemeClr val="accent3">
                    <a:lumMod val="75000"/>
                  </a:schemeClr>
                </a:solidFill>
                <a:latin typeface="Roboto Light" panose="02000000000000000000" pitchFamily="2" charset="0"/>
                <a:ea typeface="Roboto Light" panose="02000000000000000000" pitchFamily="2" charset="0"/>
              </a:rPr>
              <a:t> „ KOV võrgustikutöö edendamine turvalisuse suurendamiseks“ </a:t>
            </a:r>
          </a:p>
        </p:txBody>
      </p:sp>
      <p:graphicFrame>
        <p:nvGraphicFramePr>
          <p:cNvPr id="4" name="Content Placeholder 3">
            <a:extLst>
              <a:ext uri="{FF2B5EF4-FFF2-40B4-BE49-F238E27FC236}">
                <a16:creationId xmlns:a16="http://schemas.microsoft.com/office/drawing/2014/main" id="{81593378-5FE4-4DCE-895D-824BEB72894C}"/>
              </a:ext>
            </a:extLst>
          </p:cNvPr>
          <p:cNvGraphicFramePr>
            <a:graphicFrameLocks noGrp="1"/>
          </p:cNvGraphicFramePr>
          <p:nvPr>
            <p:ph sz="half" idx="1"/>
            <p:extLst>
              <p:ext uri="{D42A27DB-BD31-4B8C-83A1-F6EECF244321}">
                <p14:modId xmlns:p14="http://schemas.microsoft.com/office/powerpoint/2010/main" val="2654252798"/>
              </p:ext>
            </p:extLst>
          </p:nvPr>
        </p:nvGraphicFramePr>
        <p:xfrm>
          <a:off x="608013" y="1593850"/>
          <a:ext cx="10936287" cy="4735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9767792"/>
      </p:ext>
    </p:extLst>
  </p:cSld>
  <p:clrMapOvr>
    <a:masterClrMapping/>
  </p:clrMapOvr>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_RK_2019" id="{42C7D9CC-B7AC-41AE-AB2D-4E48BCBB2919}" vid="{A953AD34-D71A-407B-898A-D6C4A65F63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Esitlusslaidid_2.0_RK_2019</Template>
  <TotalTime>4496</TotalTime>
  <Words>1041</Words>
  <Application>Microsoft Office PowerPoint</Application>
  <PresentationFormat>Custom</PresentationFormat>
  <Paragraphs>139</Paragraphs>
  <Slides>12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Roboto Condensed</vt:lpstr>
      <vt:lpstr>Roboto Thin</vt:lpstr>
      <vt:lpstr>Roboto Light</vt:lpstr>
      <vt:lpstr>Arial Narrow</vt:lpstr>
      <vt:lpstr>Calibri</vt:lpstr>
      <vt:lpstr>Roboto Condensed Light</vt:lpstr>
      <vt:lpstr>val.vis.id_esitlus_2018</vt:lpstr>
      <vt:lpstr>Meetme tegevus  „Ennetav ja turvaline elukeskkond“ </vt:lpstr>
      <vt:lpstr>Kohalik omavalitsus turvalise elukeskkonna loojana:  turvalisuse kavandamine ja võimekuse arendamine</vt:lpstr>
      <vt:lpstr>Millist kasu näete kohaliku tasandi turvalisuse nõukogude kontseptsiooni  loomisel?</vt:lpstr>
      <vt:lpstr>Eesmärk: Kohalik omavalitsus on turvalisust toetava elukeskkonna põhisuunaja</vt:lpstr>
      <vt:lpstr>Millist probleemi lahendame</vt:lpstr>
      <vt:lpstr>Kuidas me seda lahendame</vt:lpstr>
      <vt:lpstr>Toetavad tegevused, mis loovad  KOV-ile tööriistad ja toetavad neid tegevuste elluviimisel</vt:lpstr>
      <vt:lpstr>Meetme alategevused</vt:lpstr>
      <vt:lpstr>Meetme alategevus 2.4  „ KOV võrgustikutöö edendamine turvalisuse suurendamiseks“ </vt:lpstr>
      <vt:lpstr>Arenguprogrammi ajaline vaade/ maakondade hõlmatus</vt:lpstr>
      <vt:lpstr>Arenguprogrammi tulemused</vt:lpstr>
      <vt:lpstr>Avalik konkurss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Ardo Leemets</dc:creator>
  <cp:keywords>valitsusasutuste visuaalne ideniteet</cp:keywords>
  <cp:lastModifiedBy>Henry Timberg</cp:lastModifiedBy>
  <cp:revision>93</cp:revision>
  <dcterms:created xsi:type="dcterms:W3CDTF">2022-03-23T13:35:31Z</dcterms:created>
  <dcterms:modified xsi:type="dcterms:W3CDTF">2023-02-14T06:40:30Z</dcterms:modified>
</cp:coreProperties>
</file>